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39" r:id="rId1"/>
  </p:sldMasterIdLst>
  <p:notesMasterIdLst>
    <p:notesMasterId r:id="rId14"/>
  </p:notesMasterIdLst>
  <p:handoutMasterIdLst>
    <p:handoutMasterId r:id="rId15"/>
  </p:handoutMasterIdLst>
  <p:sldIdLst>
    <p:sldId id="290" r:id="rId2"/>
    <p:sldId id="304" r:id="rId3"/>
    <p:sldId id="301" r:id="rId4"/>
    <p:sldId id="318" r:id="rId5"/>
    <p:sldId id="310" r:id="rId6"/>
    <p:sldId id="312" r:id="rId7"/>
    <p:sldId id="314" r:id="rId8"/>
    <p:sldId id="315" r:id="rId9"/>
    <p:sldId id="317" r:id="rId10"/>
    <p:sldId id="316" r:id="rId11"/>
    <p:sldId id="294" r:id="rId12"/>
    <p:sldId id="295" r:id="rId13"/>
  </p:sldIdLst>
  <p:sldSz cx="12192000" cy="6858000"/>
  <p:notesSz cx="6797675" cy="9926638"/>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onsolas" panose="020B0609020204030204" pitchFamily="49" charset="0"/>
      <p:regular r:id="rId22"/>
      <p:bold r:id="rId23"/>
      <p:italic r:id="rId24"/>
      <p:boldItalic r:id="rId25"/>
    </p:embeddedFont>
    <p:embeddedFont>
      <p:font typeface="IBM Plex Sans" panose="020B0503050203000203" pitchFamily="34" charset="0"/>
      <p:regular r:id="rId26"/>
      <p:bold r:id="rId27"/>
      <p:italic r:id="rId28"/>
      <p:boldItalic r:id="rId29"/>
    </p:embeddedFont>
    <p:embeddedFont>
      <p:font typeface="IBM Plex Sans Medium" panose="020B0603050203000203" pitchFamily="34" charset="0"/>
      <p:regular r:id="rId30"/>
      <p:italic r:id="rId31"/>
    </p:embeddedFont>
    <p:embeddedFont>
      <p:font typeface="IBM Plex Sans SemiBold" panose="020B0703050203000203"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
      <p:font typeface="Roboto Bold" panose="02000000000000000000" pitchFamily="2" charset="0"/>
      <p:bold r:id="rId40"/>
      <p:italic r:id="rId41"/>
      <p:boldItalic r:id="rId42"/>
    </p:embeddedFont>
    <p:embeddedFont>
      <p:font typeface="Roboto Regular" panose="020B0604020202020204" charset="0"/>
      <p:regular r:id="rId43"/>
      <p:bold r:id="rId44"/>
      <p:italic r:id="rId45"/>
      <p:boldItalic r:id="rId46"/>
    </p:embeddedFont>
  </p:embeddedFontLst>
  <p:defaultTextStyle>
    <a:defPPr>
      <a:defRPr lang="en-US"/>
    </a:defPPr>
    <a:lvl1pPr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b="1"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3126">
          <p15:clr>
            <a:srgbClr val="A4A3A4"/>
          </p15:clr>
        </p15:guide>
        <p15:guide id="2" pos="214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222222"/>
    <a:srgbClr val="373737"/>
    <a:srgbClr val="000000"/>
    <a:srgbClr val="CC0000"/>
    <a:srgbClr val="2F6ED7"/>
    <a:srgbClr val="8AB6EC"/>
    <a:srgbClr val="B1CEF2"/>
    <a:srgbClr val="D8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24" autoAdjust="0"/>
    <p:restoredTop sz="91768" autoAdjust="0"/>
  </p:normalViewPr>
  <p:slideViewPr>
    <p:cSldViewPr snapToGrid="0">
      <p:cViewPr varScale="1">
        <p:scale>
          <a:sx n="91" d="100"/>
          <a:sy n="91" d="100"/>
        </p:scale>
        <p:origin x="1134" y="84"/>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40" d="100"/>
          <a:sy n="140" d="100"/>
        </p:scale>
        <p:origin x="4624" y="208"/>
      </p:cViewPr>
      <p:guideLst>
        <p:guide orient="horz" pos="3126"/>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9" Type="http://schemas.openxmlformats.org/officeDocument/2006/relationships/font" Target="fonts/font24.fntdata"/><Relationship Id="rId21" Type="http://schemas.openxmlformats.org/officeDocument/2006/relationships/font" Target="fonts/font6.fntdata"/><Relationship Id="rId34" Type="http://schemas.openxmlformats.org/officeDocument/2006/relationships/font" Target="fonts/font19.fntdata"/><Relationship Id="rId42" Type="http://schemas.openxmlformats.org/officeDocument/2006/relationships/font" Target="fonts/font2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1.fntdata"/><Relationship Id="rId29" Type="http://schemas.openxmlformats.org/officeDocument/2006/relationships/font" Target="fonts/font14.fntdata"/><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font" Target="fonts/font22.fntdata"/><Relationship Id="rId40" Type="http://schemas.openxmlformats.org/officeDocument/2006/relationships/font" Target="fonts/font25.fntdata"/><Relationship Id="rId45" Type="http://schemas.openxmlformats.org/officeDocument/2006/relationships/font" Target="fonts/font30.fntdata"/><Relationship Id="rId5" Type="http://schemas.openxmlformats.org/officeDocument/2006/relationships/slide" Target="slides/slide4.xml"/><Relationship Id="rId15" Type="http://schemas.openxmlformats.org/officeDocument/2006/relationships/handoutMaster" Target="handoutMasters/handout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font" Target="fonts/font2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4" Type="http://schemas.openxmlformats.org/officeDocument/2006/relationships/font" Target="fonts/font2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font" Target="fonts/font20.fntdata"/><Relationship Id="rId43" Type="http://schemas.openxmlformats.org/officeDocument/2006/relationships/font" Target="fonts/font2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38" Type="http://schemas.openxmlformats.org/officeDocument/2006/relationships/font" Target="fonts/font23.fntdata"/><Relationship Id="rId46" Type="http://schemas.openxmlformats.org/officeDocument/2006/relationships/font" Target="fonts/font31.fntdata"/><Relationship Id="rId20" Type="http://schemas.openxmlformats.org/officeDocument/2006/relationships/font" Target="fonts/font5.fntdata"/><Relationship Id="rId41"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9F0877-920D-40B6-83FA-38BB7AA59BD5}"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pt-BR"/>
        </a:p>
      </dgm:t>
    </dgm:pt>
    <dgm:pt modelId="{6DDBD0E7-67B0-4417-80E6-6CCBA1FFBD41}">
      <dgm:prSet phldrT="[Text]"/>
      <dgm:spPr/>
      <dgm:t>
        <a:bodyPr/>
        <a:lstStyle/>
        <a:p>
          <a:r>
            <a:rPr lang="pt-BR" dirty="0"/>
            <a:t>Check1-Stats history</a:t>
          </a:r>
        </a:p>
      </dgm:t>
    </dgm:pt>
    <dgm:pt modelId="{7CE563DE-B19D-4E0C-B3A9-54D59DF59659}" type="parTrans" cxnId="{7E919FD3-8EC9-43CD-B8D8-7B9261932725}">
      <dgm:prSet/>
      <dgm:spPr/>
      <dgm:t>
        <a:bodyPr/>
        <a:lstStyle/>
        <a:p>
          <a:endParaRPr lang="pt-BR"/>
        </a:p>
      </dgm:t>
    </dgm:pt>
    <dgm:pt modelId="{4CCF7C0C-58AE-4DFC-95F0-D8C1965CB757}" type="sibTrans" cxnId="{7E919FD3-8EC9-43CD-B8D8-7B9261932725}">
      <dgm:prSet/>
      <dgm:spPr/>
      <dgm:t>
        <a:bodyPr/>
        <a:lstStyle/>
        <a:p>
          <a:endParaRPr lang="pt-BR"/>
        </a:p>
      </dgm:t>
    </dgm:pt>
    <dgm:pt modelId="{37426C55-09E1-4F90-9719-46D3523CCFD9}">
      <dgm:prSet/>
      <dgm:spPr/>
      <dgm:t>
        <a:bodyPr/>
        <a:lstStyle/>
        <a:p>
          <a:r>
            <a:rPr lang="pt-BR"/>
            <a:t>Check2-Estimate upd stat freq</a:t>
          </a:r>
        </a:p>
      </dgm:t>
    </dgm:pt>
    <dgm:pt modelId="{D38C1E07-C44E-47AA-A15A-91168844FE0A}" type="parTrans" cxnId="{B4547455-4A1E-4505-A88A-23D618B4B7F6}">
      <dgm:prSet/>
      <dgm:spPr/>
      <dgm:t>
        <a:bodyPr/>
        <a:lstStyle/>
        <a:p>
          <a:endParaRPr lang="pt-BR"/>
        </a:p>
      </dgm:t>
    </dgm:pt>
    <dgm:pt modelId="{24649518-1017-443A-B29D-B5F876FBD4FC}" type="sibTrans" cxnId="{B4547455-4A1E-4505-A88A-23D618B4B7F6}">
      <dgm:prSet/>
      <dgm:spPr/>
      <dgm:t>
        <a:bodyPr/>
        <a:lstStyle/>
        <a:p>
          <a:endParaRPr lang="pt-BR"/>
        </a:p>
      </dgm:t>
    </dgm:pt>
    <dgm:pt modelId="{D46F5E21-BF45-42D0-9382-0281F6698A31}">
      <dgm:prSet/>
      <dgm:spPr/>
      <dgm:t>
        <a:bodyPr/>
        <a:lstStyle/>
        <a:p>
          <a:r>
            <a:rPr lang="pt-BR"/>
            <a:t>Check3-High compilation time</a:t>
          </a:r>
        </a:p>
      </dgm:t>
    </dgm:pt>
    <dgm:pt modelId="{78465E62-C10C-4B5B-BA9D-5EB639049A01}" type="parTrans" cxnId="{05BB852D-7199-4DD3-8835-43FDBD69636B}">
      <dgm:prSet/>
      <dgm:spPr/>
      <dgm:t>
        <a:bodyPr/>
        <a:lstStyle/>
        <a:p>
          <a:endParaRPr lang="pt-BR"/>
        </a:p>
      </dgm:t>
    </dgm:pt>
    <dgm:pt modelId="{B8A827AC-2E7C-41F2-B4A2-7D1EBFF8C8EC}" type="sibTrans" cxnId="{05BB852D-7199-4DD3-8835-43FDBD69636B}">
      <dgm:prSet/>
      <dgm:spPr/>
      <dgm:t>
        <a:bodyPr/>
        <a:lstStyle/>
        <a:p>
          <a:endParaRPr lang="pt-BR"/>
        </a:p>
      </dgm:t>
    </dgm:pt>
    <dgm:pt modelId="{99D88F34-0DEE-49C8-B3C1-E506E8E59DF8}">
      <dgm:prSet/>
      <dgm:spPr/>
      <dgm:t>
        <a:bodyPr/>
        <a:lstStyle/>
        <a:p>
          <a:r>
            <a:rPr lang="pt-BR"/>
            <a:t>Check4-Stats and sort warning</a:t>
          </a:r>
        </a:p>
      </dgm:t>
    </dgm:pt>
    <dgm:pt modelId="{7E2C2858-66F3-463B-A958-5C57CC440F7C}" type="parTrans" cxnId="{57687207-CBA0-4871-A521-7DA577EE56FE}">
      <dgm:prSet/>
      <dgm:spPr/>
      <dgm:t>
        <a:bodyPr/>
        <a:lstStyle/>
        <a:p>
          <a:endParaRPr lang="pt-BR"/>
        </a:p>
      </dgm:t>
    </dgm:pt>
    <dgm:pt modelId="{7E2DDC9E-7BCA-4A9C-B76C-8DDA86CEA716}" type="sibTrans" cxnId="{57687207-CBA0-4871-A521-7DA577EE56FE}">
      <dgm:prSet/>
      <dgm:spPr/>
      <dgm:t>
        <a:bodyPr/>
        <a:lstStyle/>
        <a:p>
          <a:endParaRPr lang="pt-BR"/>
        </a:p>
      </dgm:t>
    </dgm:pt>
    <dgm:pt modelId="{8308C3A2-41B5-414A-B251-F5AB979E597D}">
      <dgm:prSet/>
      <dgm:spPr/>
      <dgm:t>
        <a:bodyPr/>
        <a:lstStyle/>
        <a:p>
          <a:r>
            <a:rPr lang="pt-BR"/>
            <a:t>Check5-Unused stats</a:t>
          </a:r>
        </a:p>
      </dgm:t>
    </dgm:pt>
    <dgm:pt modelId="{A34246EF-7B66-4C3F-A643-08CEBAB7EAB9}" type="parTrans" cxnId="{0396BBBB-F094-40FA-8E67-C0FC5AE694DF}">
      <dgm:prSet/>
      <dgm:spPr/>
      <dgm:t>
        <a:bodyPr/>
        <a:lstStyle/>
        <a:p>
          <a:endParaRPr lang="pt-BR"/>
        </a:p>
      </dgm:t>
    </dgm:pt>
    <dgm:pt modelId="{A55ED953-AEBC-4048-8535-2D17FC5AE50A}" type="sibTrans" cxnId="{0396BBBB-F094-40FA-8E67-C0FC5AE694DF}">
      <dgm:prSet/>
      <dgm:spPr/>
      <dgm:t>
        <a:bodyPr/>
        <a:lstStyle/>
        <a:p>
          <a:endParaRPr lang="pt-BR"/>
        </a:p>
      </dgm:t>
    </dgm:pt>
    <dgm:pt modelId="{67B62A34-A69B-4632-9171-C1260E4EFFA1}">
      <dgm:prSet/>
      <dgm:spPr/>
      <dgm:t>
        <a:bodyPr/>
        <a:lstStyle/>
        <a:p>
          <a:r>
            <a:rPr lang="pt-BR"/>
            <a:t>Check6-Estimate mod per min</a:t>
          </a:r>
        </a:p>
      </dgm:t>
    </dgm:pt>
    <dgm:pt modelId="{8307162C-4088-4357-B699-BCCD23B4C322}" type="parTrans" cxnId="{75B0D6C9-4537-4008-85BD-E478965D5480}">
      <dgm:prSet/>
      <dgm:spPr/>
      <dgm:t>
        <a:bodyPr/>
        <a:lstStyle/>
        <a:p>
          <a:endParaRPr lang="pt-BR"/>
        </a:p>
      </dgm:t>
    </dgm:pt>
    <dgm:pt modelId="{3C2A52C2-BEE1-4150-BA20-DA8C5E91DA6C}" type="sibTrans" cxnId="{75B0D6C9-4537-4008-85BD-E478965D5480}">
      <dgm:prSet/>
      <dgm:spPr/>
      <dgm:t>
        <a:bodyPr/>
        <a:lstStyle/>
        <a:p>
          <a:endParaRPr lang="pt-BR"/>
        </a:p>
      </dgm:t>
    </dgm:pt>
    <dgm:pt modelId="{FC3E2274-8861-4083-9CF4-346A8E03BB39}">
      <dgm:prSet/>
      <dgm:spPr/>
      <dgm:t>
        <a:bodyPr/>
        <a:lstStyle/>
        <a:p>
          <a:r>
            <a:rPr lang="pt-BR"/>
            <a:t>Check7-Upd stat threshold</a:t>
          </a:r>
        </a:p>
      </dgm:t>
    </dgm:pt>
    <dgm:pt modelId="{C82CF7C6-D324-4041-8513-86411FEDB388}" type="parTrans" cxnId="{58F84CB0-9082-42AE-8DBE-BACB0D17C0A6}">
      <dgm:prSet/>
      <dgm:spPr/>
      <dgm:t>
        <a:bodyPr/>
        <a:lstStyle/>
        <a:p>
          <a:endParaRPr lang="pt-BR"/>
        </a:p>
      </dgm:t>
    </dgm:pt>
    <dgm:pt modelId="{F958FA41-B728-412D-A672-FFB4CC91638A}" type="sibTrans" cxnId="{58F84CB0-9082-42AE-8DBE-BACB0D17C0A6}">
      <dgm:prSet/>
      <dgm:spPr/>
      <dgm:t>
        <a:bodyPr/>
        <a:lstStyle/>
        <a:p>
          <a:endParaRPr lang="pt-BR"/>
        </a:p>
      </dgm:t>
    </dgm:pt>
    <dgm:pt modelId="{93A748F3-D038-4882-944F-659A471F4256}">
      <dgm:prSet/>
      <dgm:spPr/>
      <dgm:t>
        <a:bodyPr/>
        <a:lstStyle/>
        <a:p>
          <a:r>
            <a:rPr lang="pt-BR"/>
            <a:t>Check8-Tiny tab OutOfDate</a:t>
          </a:r>
        </a:p>
      </dgm:t>
    </dgm:pt>
    <dgm:pt modelId="{3B352D22-C019-42ED-AE22-924049370A52}" type="parTrans" cxnId="{720D4A7A-365C-4435-A014-BEC38B03FC8A}">
      <dgm:prSet/>
      <dgm:spPr/>
      <dgm:t>
        <a:bodyPr/>
        <a:lstStyle/>
        <a:p>
          <a:endParaRPr lang="pt-BR"/>
        </a:p>
      </dgm:t>
    </dgm:pt>
    <dgm:pt modelId="{18081F9C-0032-4B83-9452-4FB4A0C2CD15}" type="sibTrans" cxnId="{720D4A7A-365C-4435-A014-BEC38B03FC8A}">
      <dgm:prSet/>
      <dgm:spPr/>
      <dgm:t>
        <a:bodyPr/>
        <a:lstStyle/>
        <a:p>
          <a:endParaRPr lang="pt-BR"/>
        </a:p>
      </dgm:t>
    </dgm:pt>
    <dgm:pt modelId="{4AFEBD36-57D8-4B70-9C3B-52D498724432}">
      <dgm:prSet/>
      <dgm:spPr/>
      <dgm:t>
        <a:bodyPr/>
        <a:lstStyle/>
        <a:p>
          <a:r>
            <a:rPr lang="pt-BR"/>
            <a:t>Check9-TF2371 dynamic threshold</a:t>
          </a:r>
        </a:p>
      </dgm:t>
    </dgm:pt>
    <dgm:pt modelId="{8AC4E27D-62DE-473E-89CC-6CEC914CED9F}" type="parTrans" cxnId="{E0D8384C-331E-4EC4-8D37-80BC397428D7}">
      <dgm:prSet/>
      <dgm:spPr/>
      <dgm:t>
        <a:bodyPr/>
        <a:lstStyle/>
        <a:p>
          <a:endParaRPr lang="pt-BR"/>
        </a:p>
      </dgm:t>
    </dgm:pt>
    <dgm:pt modelId="{73FC6E71-5A4E-4515-8513-4BC8CBF25F85}" type="sibTrans" cxnId="{E0D8384C-331E-4EC4-8D37-80BC397428D7}">
      <dgm:prSet/>
      <dgm:spPr/>
      <dgm:t>
        <a:bodyPr/>
        <a:lstStyle/>
        <a:p>
          <a:endParaRPr lang="pt-BR"/>
        </a:p>
      </dgm:t>
    </dgm:pt>
    <dgm:pt modelId="{15BF584F-D7E4-4EEB-B1CA-4CA1871AB76F}">
      <dgm:prSet/>
      <dgm:spPr/>
      <dgm:t>
        <a:bodyPr/>
        <a:lstStyle/>
        <a:p>
          <a:r>
            <a:rPr lang="pt-BR"/>
            <a:t>Check10-Ascending stats</a:t>
          </a:r>
        </a:p>
      </dgm:t>
    </dgm:pt>
    <dgm:pt modelId="{2EF05661-AA39-454A-A22A-110DBC2EB8F5}" type="parTrans" cxnId="{84C2AFE0-0C6C-444D-850B-EBA1D06CA060}">
      <dgm:prSet/>
      <dgm:spPr/>
      <dgm:t>
        <a:bodyPr/>
        <a:lstStyle/>
        <a:p>
          <a:endParaRPr lang="pt-BR"/>
        </a:p>
      </dgm:t>
    </dgm:pt>
    <dgm:pt modelId="{BF7AD407-0A68-4D6A-B5B0-5114682F621F}" type="sibTrans" cxnId="{84C2AFE0-0C6C-444D-850B-EBA1D06CA060}">
      <dgm:prSet/>
      <dgm:spPr/>
      <dgm:t>
        <a:bodyPr/>
        <a:lstStyle/>
        <a:p>
          <a:endParaRPr lang="pt-BR"/>
        </a:p>
      </dgm:t>
    </dgm:pt>
    <dgm:pt modelId="{7075782C-C8AD-416B-B55C-CD1DFFB0A5BC}">
      <dgm:prSet/>
      <dgm:spPr/>
      <dgm:t>
        <a:bodyPr/>
        <a:lstStyle/>
        <a:p>
          <a:r>
            <a:rPr lang="pt-BR"/>
            <a:t>Check11-TF4139 hist amendment</a:t>
          </a:r>
        </a:p>
      </dgm:t>
    </dgm:pt>
    <dgm:pt modelId="{62AB5D1B-791A-49FE-9C02-4431FD473372}" type="parTrans" cxnId="{76D9E2AD-01F9-48BE-B76C-369F2D237409}">
      <dgm:prSet/>
      <dgm:spPr/>
      <dgm:t>
        <a:bodyPr/>
        <a:lstStyle/>
        <a:p>
          <a:endParaRPr lang="pt-BR"/>
        </a:p>
      </dgm:t>
    </dgm:pt>
    <dgm:pt modelId="{CE0F1EAE-1A77-4B01-A5F1-C18283A48ADD}" type="sibTrans" cxnId="{76D9E2AD-01F9-48BE-B76C-369F2D237409}">
      <dgm:prSet/>
      <dgm:spPr/>
      <dgm:t>
        <a:bodyPr/>
        <a:lstStyle/>
        <a:p>
          <a:endParaRPr lang="pt-BR"/>
        </a:p>
      </dgm:t>
    </dgm:pt>
    <dgm:pt modelId="{1807180A-3955-466B-9929-7AD488272355}">
      <dgm:prSet/>
      <dgm:spPr/>
      <dgm:t>
        <a:bodyPr/>
        <a:lstStyle/>
        <a:p>
          <a:r>
            <a:rPr lang="pt-BR"/>
            <a:t>Check12-TF2389 and TF2390 hist</a:t>
          </a:r>
        </a:p>
      </dgm:t>
    </dgm:pt>
    <dgm:pt modelId="{6E635AE2-E0CC-4F6F-8E07-47150F8FC923}" type="parTrans" cxnId="{6897AB1B-B26E-4768-BDAC-9A7612F1EC81}">
      <dgm:prSet/>
      <dgm:spPr/>
      <dgm:t>
        <a:bodyPr/>
        <a:lstStyle/>
        <a:p>
          <a:endParaRPr lang="pt-BR"/>
        </a:p>
      </dgm:t>
    </dgm:pt>
    <dgm:pt modelId="{39996283-2251-45B6-93CF-86F06A4889FF}" type="sibTrans" cxnId="{6897AB1B-B26E-4768-BDAC-9A7612F1EC81}">
      <dgm:prSet/>
      <dgm:spPr/>
      <dgm:t>
        <a:bodyPr/>
        <a:lstStyle/>
        <a:p>
          <a:endParaRPr lang="pt-BR"/>
        </a:p>
      </dgm:t>
    </dgm:pt>
    <dgm:pt modelId="{BDF9D98E-C265-4C28-BFAE-F7E9C6263A74}">
      <dgm:prSet/>
      <dgm:spPr/>
      <dgm:t>
        <a:bodyPr/>
        <a:lstStyle/>
        <a:p>
          <a:r>
            <a:rPr lang="pt-BR"/>
            <a:t>Check13-TF4199 - QO hotfixes</a:t>
          </a:r>
        </a:p>
      </dgm:t>
    </dgm:pt>
    <dgm:pt modelId="{A365FC52-06AA-45AA-A64E-C1F923974130}" type="parTrans" cxnId="{158E8AD5-02EA-487C-96CF-688FCEFDE751}">
      <dgm:prSet/>
      <dgm:spPr/>
      <dgm:t>
        <a:bodyPr/>
        <a:lstStyle/>
        <a:p>
          <a:endParaRPr lang="pt-BR"/>
        </a:p>
      </dgm:t>
    </dgm:pt>
    <dgm:pt modelId="{B28421F9-4D00-42BA-96CD-4D95A4F124F4}" type="sibTrans" cxnId="{158E8AD5-02EA-487C-96CF-688FCEFDE751}">
      <dgm:prSet/>
      <dgm:spPr/>
      <dgm:t>
        <a:bodyPr/>
        <a:lstStyle/>
        <a:p>
          <a:endParaRPr lang="pt-BR"/>
        </a:p>
      </dgm:t>
    </dgm:pt>
    <dgm:pt modelId="{F49D08C5-C0E2-43F3-913E-449661C38A4A}">
      <dgm:prSet/>
      <dgm:spPr/>
      <dgm:t>
        <a:bodyPr/>
        <a:lstStyle/>
        <a:p>
          <a:r>
            <a:rPr lang="pt-BR"/>
            <a:t>Check14-Filtered stats</a:t>
          </a:r>
        </a:p>
      </dgm:t>
    </dgm:pt>
    <dgm:pt modelId="{721B7697-7FCB-4743-A4DB-0D15CDA68193}" type="parTrans" cxnId="{32451DCD-29F4-47B8-AD2D-27C2F8927DC0}">
      <dgm:prSet/>
      <dgm:spPr/>
      <dgm:t>
        <a:bodyPr/>
        <a:lstStyle/>
        <a:p>
          <a:endParaRPr lang="pt-BR"/>
        </a:p>
      </dgm:t>
    </dgm:pt>
    <dgm:pt modelId="{29369263-801F-468D-890B-C7F6C8F79634}" type="sibTrans" cxnId="{32451DCD-29F4-47B8-AD2D-27C2F8927DC0}">
      <dgm:prSet/>
      <dgm:spPr/>
      <dgm:t>
        <a:bodyPr/>
        <a:lstStyle/>
        <a:p>
          <a:endParaRPr lang="pt-BR"/>
        </a:p>
      </dgm:t>
    </dgm:pt>
    <dgm:pt modelId="{9215947B-D4AB-4DBC-B06F-66A8A4D59FD2}">
      <dgm:prSet/>
      <dgm:spPr/>
      <dgm:t>
        <a:bodyPr/>
        <a:lstStyle/>
        <a:p>
          <a:r>
            <a:rPr lang="pt-BR"/>
            <a:t>Check15-Data skew histograms</a:t>
          </a:r>
        </a:p>
      </dgm:t>
    </dgm:pt>
    <dgm:pt modelId="{8B329981-6BF4-4115-AE41-1AD9599A146D}" type="parTrans" cxnId="{11F7DF40-B6D7-4670-87B0-A2A64E0D9E05}">
      <dgm:prSet/>
      <dgm:spPr/>
      <dgm:t>
        <a:bodyPr/>
        <a:lstStyle/>
        <a:p>
          <a:endParaRPr lang="pt-BR"/>
        </a:p>
      </dgm:t>
    </dgm:pt>
    <dgm:pt modelId="{AF557434-2939-4D60-B372-A6470CCA97F5}" type="sibTrans" cxnId="{11F7DF40-B6D7-4670-87B0-A2A64E0D9E05}">
      <dgm:prSet/>
      <dgm:spPr/>
      <dgm:t>
        <a:bodyPr/>
        <a:lstStyle/>
        <a:p>
          <a:endParaRPr lang="pt-BR"/>
        </a:p>
      </dgm:t>
    </dgm:pt>
    <dgm:pt modelId="{C36A7CBC-300B-4868-9A77-7FB5315D0C76}">
      <dgm:prSet/>
      <dgm:spPr/>
      <dgm:t>
        <a:bodyPr/>
        <a:lstStyle/>
        <a:p>
          <a:r>
            <a:rPr lang="pt-BR"/>
            <a:t>Check16-Filtered stat OutOfDate</a:t>
          </a:r>
        </a:p>
      </dgm:t>
    </dgm:pt>
    <dgm:pt modelId="{FCDD5007-7431-4DDA-AE90-E6B24E8725C7}" type="parTrans" cxnId="{6F2C4152-BA9D-4958-BE8D-C43F3BFA9A49}">
      <dgm:prSet/>
      <dgm:spPr/>
      <dgm:t>
        <a:bodyPr/>
        <a:lstStyle/>
        <a:p>
          <a:endParaRPr lang="pt-BR"/>
        </a:p>
      </dgm:t>
    </dgm:pt>
    <dgm:pt modelId="{AA07516A-4481-4EE2-AABA-7661A8DDB728}" type="sibTrans" cxnId="{6F2C4152-BA9D-4958-BE8D-C43F3BFA9A49}">
      <dgm:prSet/>
      <dgm:spPr/>
      <dgm:t>
        <a:bodyPr/>
        <a:lstStyle/>
        <a:p>
          <a:endParaRPr lang="pt-BR"/>
        </a:p>
      </dgm:t>
    </dgm:pt>
    <dgm:pt modelId="{A953B936-948F-4103-A9FF-BC5C1298D97A}">
      <dgm:prSet/>
      <dgm:spPr/>
      <dgm:t>
        <a:bodyPr/>
        <a:lstStyle/>
        <a:p>
          <a:r>
            <a:rPr lang="pt-BR"/>
            <a:t>Check17-NoExpand stats on views</a:t>
          </a:r>
        </a:p>
      </dgm:t>
    </dgm:pt>
    <dgm:pt modelId="{2195307B-99F3-4C2A-8B45-C0B8F52CC166}" type="parTrans" cxnId="{16620998-E9CC-4CFC-AA61-9F7D594A162F}">
      <dgm:prSet/>
      <dgm:spPr/>
      <dgm:t>
        <a:bodyPr/>
        <a:lstStyle/>
        <a:p>
          <a:endParaRPr lang="pt-BR"/>
        </a:p>
      </dgm:t>
    </dgm:pt>
    <dgm:pt modelId="{FEE8E620-A5A3-4CA7-A3BC-1950182A60B6}" type="sibTrans" cxnId="{16620998-E9CC-4CFC-AA61-9F7D594A162F}">
      <dgm:prSet/>
      <dgm:spPr/>
      <dgm:t>
        <a:bodyPr/>
        <a:lstStyle/>
        <a:p>
          <a:endParaRPr lang="pt-BR"/>
        </a:p>
      </dgm:t>
    </dgm:pt>
    <dgm:pt modelId="{C8E98ECD-FBAE-410B-9F5E-66962CE47274}">
      <dgm:prSet/>
      <dgm:spPr/>
      <dgm:t>
        <a:bodyPr/>
        <a:lstStyle/>
        <a:p>
          <a:r>
            <a:rPr lang="pt-BR"/>
            <a:t>Check18-DB setting</a:t>
          </a:r>
        </a:p>
      </dgm:t>
    </dgm:pt>
    <dgm:pt modelId="{026ADA30-4FEE-4EA3-81D3-0589F094064B}" type="parTrans" cxnId="{996F4100-C7F2-46BA-B072-0B8C66CAA2A2}">
      <dgm:prSet/>
      <dgm:spPr/>
      <dgm:t>
        <a:bodyPr/>
        <a:lstStyle/>
        <a:p>
          <a:endParaRPr lang="pt-BR"/>
        </a:p>
      </dgm:t>
    </dgm:pt>
    <dgm:pt modelId="{A6044C92-2718-45A9-BC2C-C2E939795E51}" type="sibTrans" cxnId="{996F4100-C7F2-46BA-B072-0B8C66CAA2A2}">
      <dgm:prSet/>
      <dgm:spPr/>
      <dgm:t>
        <a:bodyPr/>
        <a:lstStyle/>
        <a:p>
          <a:endParaRPr lang="pt-BR"/>
        </a:p>
      </dgm:t>
    </dgm:pt>
    <dgm:pt modelId="{CBCAE947-90ED-4C9E-9224-8AF235544EEA}">
      <dgm:prSet/>
      <dgm:spPr/>
      <dgm:t>
        <a:bodyPr/>
        <a:lstStyle/>
        <a:p>
          <a:r>
            <a:rPr lang="pt-BR"/>
            <a:t>Check19-Inc. DB setting</a:t>
          </a:r>
        </a:p>
      </dgm:t>
    </dgm:pt>
    <dgm:pt modelId="{769D4A79-ADD8-45AF-80E7-04F2006CA23A}" type="parTrans" cxnId="{6C73033B-3958-4110-A161-E4DE883FF11C}">
      <dgm:prSet/>
      <dgm:spPr/>
      <dgm:t>
        <a:bodyPr/>
        <a:lstStyle/>
        <a:p>
          <a:endParaRPr lang="pt-BR"/>
        </a:p>
      </dgm:t>
    </dgm:pt>
    <dgm:pt modelId="{64CB4E78-423E-4155-9EFF-78346F5D757C}" type="sibTrans" cxnId="{6C73033B-3958-4110-A161-E4DE883FF11C}">
      <dgm:prSet/>
      <dgm:spPr/>
      <dgm:t>
        <a:bodyPr/>
        <a:lstStyle/>
        <a:p>
          <a:endParaRPr lang="pt-BR"/>
        </a:p>
      </dgm:t>
    </dgm:pt>
    <dgm:pt modelId="{2DB590EF-832D-4148-B5B1-98B9FD72456D}">
      <dgm:prSet/>
      <dgm:spPr/>
      <dgm:t>
        <a:bodyPr/>
        <a:lstStyle/>
        <a:p>
          <a:r>
            <a:rPr lang="pt-BR"/>
            <a:t>Check20-Inc. partitioned stats</a:t>
          </a:r>
        </a:p>
      </dgm:t>
    </dgm:pt>
    <dgm:pt modelId="{0B4D2F01-08C8-4F54-9E13-605BE3E4BC22}" type="parTrans" cxnId="{F1523CFF-490F-4538-A7D8-43BA88B555B6}">
      <dgm:prSet/>
      <dgm:spPr/>
      <dgm:t>
        <a:bodyPr/>
        <a:lstStyle/>
        <a:p>
          <a:endParaRPr lang="pt-BR"/>
        </a:p>
      </dgm:t>
    </dgm:pt>
    <dgm:pt modelId="{D3816117-A5B0-493B-B8D6-41857802F9CE}" type="sibTrans" cxnId="{F1523CFF-490F-4538-A7D8-43BA88B555B6}">
      <dgm:prSet/>
      <dgm:spPr/>
      <dgm:t>
        <a:bodyPr/>
        <a:lstStyle/>
        <a:p>
          <a:endParaRPr lang="pt-BR"/>
        </a:p>
      </dgm:t>
    </dgm:pt>
    <dgm:pt modelId="{C7AE238C-8AEC-435A-98C6-A91101212AEC}">
      <dgm:prSet/>
      <dgm:spPr/>
      <dgm:t>
        <a:bodyPr/>
        <a:lstStyle/>
        <a:p>
          <a:r>
            <a:rPr lang="pt-BR"/>
            <a:t>Check21-Async, background jobs</a:t>
          </a:r>
        </a:p>
      </dgm:t>
    </dgm:pt>
    <dgm:pt modelId="{8C72CF6D-6F7A-4BA6-95CD-FF9CF01D655B}" type="parTrans" cxnId="{F2F5F33F-AB7F-40A5-9F88-5D942D2A2DA0}">
      <dgm:prSet/>
      <dgm:spPr/>
      <dgm:t>
        <a:bodyPr/>
        <a:lstStyle/>
        <a:p>
          <a:endParaRPr lang="pt-BR"/>
        </a:p>
      </dgm:t>
    </dgm:pt>
    <dgm:pt modelId="{0547CD21-5CB1-4461-AEEF-CAD54D7FEE28}" type="sibTrans" cxnId="{F2F5F33F-AB7F-40A5-9F88-5D942D2A2DA0}">
      <dgm:prSet/>
      <dgm:spPr/>
      <dgm:t>
        <a:bodyPr/>
        <a:lstStyle/>
        <a:p>
          <a:endParaRPr lang="pt-BR"/>
        </a:p>
      </dgm:t>
    </dgm:pt>
    <dgm:pt modelId="{EB58ACDC-9CEF-4B16-8DB1-5A5CCDCBA2E0}">
      <dgm:prSet/>
      <dgm:spPr/>
      <dgm:t>
        <a:bodyPr/>
        <a:lstStyle/>
        <a:p>
          <a:r>
            <a:rPr lang="pt-BR"/>
            <a:t>Check22-Modules running upd</a:t>
          </a:r>
        </a:p>
      </dgm:t>
    </dgm:pt>
    <dgm:pt modelId="{92899CAA-8A58-4BD7-AD32-CC58D6DCC4AE}" type="parTrans" cxnId="{A9774F08-6981-4C28-A9F3-AC97E1763969}">
      <dgm:prSet/>
      <dgm:spPr/>
      <dgm:t>
        <a:bodyPr/>
        <a:lstStyle/>
        <a:p>
          <a:endParaRPr lang="pt-BR"/>
        </a:p>
      </dgm:t>
    </dgm:pt>
    <dgm:pt modelId="{BE8EBBED-045D-45F0-B74E-762100870FD3}" type="sibTrans" cxnId="{A9774F08-6981-4C28-A9F3-AC97E1763969}">
      <dgm:prSet/>
      <dgm:spPr/>
      <dgm:t>
        <a:bodyPr/>
        <a:lstStyle/>
        <a:p>
          <a:endParaRPr lang="pt-BR"/>
        </a:p>
      </dgm:t>
    </dgm:pt>
    <dgm:pt modelId="{724A0B0A-431B-4645-90A5-7B920BFD795E}">
      <dgm:prSet/>
      <dgm:spPr/>
      <dgm:t>
        <a:bodyPr/>
        <a:lstStyle/>
        <a:p>
          <a:r>
            <a:rPr lang="pt-BR"/>
            <a:t>Check23-Small percent sample</a:t>
          </a:r>
        </a:p>
      </dgm:t>
    </dgm:pt>
    <dgm:pt modelId="{4BCD3D0F-2E9D-4C4F-B737-3C5201391ABB}" type="parTrans" cxnId="{647B35AB-8A13-479A-9962-D33A74753F3D}">
      <dgm:prSet/>
      <dgm:spPr/>
      <dgm:t>
        <a:bodyPr/>
        <a:lstStyle/>
        <a:p>
          <a:endParaRPr lang="pt-BR"/>
        </a:p>
      </dgm:t>
    </dgm:pt>
    <dgm:pt modelId="{504AF09B-4FE2-497A-AD3B-F1A532D33AC7}" type="sibTrans" cxnId="{647B35AB-8A13-479A-9962-D33A74753F3D}">
      <dgm:prSet/>
      <dgm:spPr/>
      <dgm:t>
        <a:bodyPr/>
        <a:lstStyle/>
        <a:p>
          <a:endParaRPr lang="pt-BR"/>
        </a:p>
      </dgm:t>
    </dgm:pt>
    <dgm:pt modelId="{9CBB095F-6E05-41F8-A712-4F3DD2B6F07E}">
      <dgm:prSet/>
      <dgm:spPr/>
      <dgm:t>
        <a:bodyPr/>
        <a:lstStyle/>
        <a:p>
          <a:r>
            <a:rPr lang="pt-BR"/>
            <a:t>Check24-Adjust MAXDOP</a:t>
          </a:r>
        </a:p>
      </dgm:t>
    </dgm:pt>
    <dgm:pt modelId="{04AF22A3-B29C-4908-986A-397E5C2F6C86}" type="parTrans" cxnId="{C8A4FB82-1A15-458A-BBEB-86BD9DACD4A5}">
      <dgm:prSet/>
      <dgm:spPr/>
      <dgm:t>
        <a:bodyPr/>
        <a:lstStyle/>
        <a:p>
          <a:endParaRPr lang="pt-BR"/>
        </a:p>
      </dgm:t>
    </dgm:pt>
    <dgm:pt modelId="{81CCC9B6-B685-4670-B664-7288EFBABCF1}" type="sibTrans" cxnId="{C8A4FB82-1A15-458A-BBEB-86BD9DACD4A5}">
      <dgm:prSet/>
      <dgm:spPr/>
      <dgm:t>
        <a:bodyPr/>
        <a:lstStyle/>
        <a:p>
          <a:endParaRPr lang="pt-BR"/>
        </a:p>
      </dgm:t>
    </dgm:pt>
    <dgm:pt modelId="{A0224B23-1ECE-4F75-8265-E5A20A3B0177}">
      <dgm:prSet/>
      <dgm:spPr/>
      <dgm:t>
        <a:bodyPr/>
        <a:lstStyle/>
        <a:p>
          <a:r>
            <a:rPr lang="pt-BR"/>
            <a:t>Check25-NoRecompute</a:t>
          </a:r>
        </a:p>
      </dgm:t>
    </dgm:pt>
    <dgm:pt modelId="{1D88EF9B-6EBC-45B3-9176-FA64B83DE94F}" type="parTrans" cxnId="{BD8E2797-F8A0-4303-B76C-36BDCEC66264}">
      <dgm:prSet/>
      <dgm:spPr/>
      <dgm:t>
        <a:bodyPr/>
        <a:lstStyle/>
        <a:p>
          <a:endParaRPr lang="pt-BR"/>
        </a:p>
      </dgm:t>
    </dgm:pt>
    <dgm:pt modelId="{BD16A03A-A063-4932-B2F7-7BD5BDE1EB05}" type="sibTrans" cxnId="{BD8E2797-F8A0-4303-B76C-36BDCEC66264}">
      <dgm:prSet/>
      <dgm:spPr/>
      <dgm:t>
        <a:bodyPr/>
        <a:lstStyle/>
        <a:p>
          <a:endParaRPr lang="pt-BR"/>
        </a:p>
      </dgm:t>
    </dgm:pt>
    <dgm:pt modelId="{C3FE0F61-E085-47E0-A069-7B4356CCB233}">
      <dgm:prSet/>
      <dgm:spPr/>
      <dgm:t>
        <a:bodyPr/>
        <a:lstStyle/>
        <a:p>
          <a:r>
            <a:rPr lang="pt-BR"/>
            <a:t>Check26-Stats on LOB columns</a:t>
          </a:r>
        </a:p>
      </dgm:t>
    </dgm:pt>
    <dgm:pt modelId="{063FAAA5-E814-4761-A5CA-59A5FA8DC82B}" type="parTrans" cxnId="{0980B393-53C2-452F-8FFA-88B23D34148C}">
      <dgm:prSet/>
      <dgm:spPr/>
      <dgm:t>
        <a:bodyPr/>
        <a:lstStyle/>
        <a:p>
          <a:endParaRPr lang="pt-BR"/>
        </a:p>
      </dgm:t>
    </dgm:pt>
    <dgm:pt modelId="{6BB3A9DA-4AE4-4EC2-A7AD-AA218CF20C7B}" type="sibTrans" cxnId="{0980B393-53C2-452F-8FFA-88B23D34148C}">
      <dgm:prSet/>
      <dgm:spPr/>
      <dgm:t>
        <a:bodyPr/>
        <a:lstStyle/>
        <a:p>
          <a:endParaRPr lang="pt-BR"/>
        </a:p>
      </dgm:t>
    </dgm:pt>
    <dgm:pt modelId="{AA5035FC-2841-4A35-BE69-709A2BBABAA3}">
      <dgm:prSet/>
      <dgm:spPr/>
      <dgm:t>
        <a:bodyPr/>
        <a:lstStyle/>
        <a:p>
          <a:r>
            <a:rPr lang="pt-BR"/>
            <a:t>Check27-More stats than cols</a:t>
          </a:r>
        </a:p>
      </dgm:t>
    </dgm:pt>
    <dgm:pt modelId="{9836A16C-277F-4758-B677-51088ED626E8}" type="parTrans" cxnId="{0CD3D263-B7A4-4919-90BD-BB743DAB151D}">
      <dgm:prSet/>
      <dgm:spPr/>
      <dgm:t>
        <a:bodyPr/>
        <a:lstStyle/>
        <a:p>
          <a:endParaRPr lang="pt-BR"/>
        </a:p>
      </dgm:t>
    </dgm:pt>
    <dgm:pt modelId="{DA2A37E2-0922-47D0-85BE-6DFFF4D3152C}" type="sibTrans" cxnId="{0CD3D263-B7A4-4919-90BD-BB743DAB151D}">
      <dgm:prSet/>
      <dgm:spPr/>
      <dgm:t>
        <a:bodyPr/>
        <a:lstStyle/>
        <a:p>
          <a:endParaRPr lang="pt-BR"/>
        </a:p>
      </dgm:t>
    </dgm:pt>
    <dgm:pt modelId="{4BCE5F95-6BA2-498C-9EEB-A399425F0815}">
      <dgm:prSet/>
      <dgm:spPr/>
      <dgm:t>
        <a:bodyPr/>
        <a:lstStyle/>
        <a:p>
          <a:r>
            <a:rPr lang="pt-BR"/>
            <a:t>Check28-Duplicated stats</a:t>
          </a:r>
        </a:p>
      </dgm:t>
    </dgm:pt>
    <dgm:pt modelId="{851A5CA5-CB49-4063-BAFC-D317FD71A5A1}" type="parTrans" cxnId="{FD823063-889E-48E3-8E2A-A7AEE68EC8CF}">
      <dgm:prSet/>
      <dgm:spPr/>
      <dgm:t>
        <a:bodyPr/>
        <a:lstStyle/>
        <a:p>
          <a:endParaRPr lang="pt-BR"/>
        </a:p>
      </dgm:t>
    </dgm:pt>
    <dgm:pt modelId="{F49BE0A6-D862-40FB-817E-023EF54DFFF4}" type="sibTrans" cxnId="{FD823063-889E-48E3-8E2A-A7AEE68EC8CF}">
      <dgm:prSet/>
      <dgm:spPr/>
      <dgm:t>
        <a:bodyPr/>
        <a:lstStyle/>
        <a:p>
          <a:endParaRPr lang="pt-BR"/>
        </a:p>
      </dgm:t>
    </dgm:pt>
    <dgm:pt modelId="{F8E66215-D706-465D-B730-BBB2D341F01F}">
      <dgm:prSet/>
      <dgm:spPr/>
      <dgm:t>
        <a:bodyPr/>
        <a:lstStyle/>
        <a:p>
          <a:r>
            <a:rPr lang="pt-BR"/>
            <a:t>Check29-Tables 10mi and sample</a:t>
          </a:r>
        </a:p>
      </dgm:t>
    </dgm:pt>
    <dgm:pt modelId="{3A264BAC-612D-4D3C-B687-941892942ED4}" type="parTrans" cxnId="{26C6C36E-7766-4A7F-AB43-54192B31F96D}">
      <dgm:prSet/>
      <dgm:spPr/>
      <dgm:t>
        <a:bodyPr/>
        <a:lstStyle/>
        <a:p>
          <a:endParaRPr lang="pt-BR"/>
        </a:p>
      </dgm:t>
    </dgm:pt>
    <dgm:pt modelId="{9F3448B5-9B31-454D-8881-F27EE8292E36}" type="sibTrans" cxnId="{26C6C36E-7766-4A7F-AB43-54192B31F96D}">
      <dgm:prSet/>
      <dgm:spPr/>
      <dgm:t>
        <a:bodyPr/>
        <a:lstStyle/>
        <a:p>
          <a:endParaRPr lang="pt-BR"/>
        </a:p>
      </dgm:t>
    </dgm:pt>
    <dgm:pt modelId="{33EB294D-C294-42C9-A9C4-87F621A74D82}">
      <dgm:prSet/>
      <dgm:spPr/>
      <dgm:t>
        <a:bodyPr/>
        <a:lstStyle/>
        <a:p>
          <a:r>
            <a:rPr lang="pt-BR"/>
            <a:t>Check30-Out-of-date stats</a:t>
          </a:r>
        </a:p>
      </dgm:t>
    </dgm:pt>
    <dgm:pt modelId="{18072367-E831-4107-B6AD-C36AA33A019D}" type="parTrans" cxnId="{7AE29175-AF30-4C1F-9A5D-A8384D1CA5EF}">
      <dgm:prSet/>
      <dgm:spPr/>
      <dgm:t>
        <a:bodyPr/>
        <a:lstStyle/>
        <a:p>
          <a:endParaRPr lang="pt-BR"/>
        </a:p>
      </dgm:t>
    </dgm:pt>
    <dgm:pt modelId="{E187786D-119E-413E-98AD-A21507679E86}" type="sibTrans" cxnId="{7AE29175-AF30-4C1F-9A5D-A8384D1CA5EF}">
      <dgm:prSet/>
      <dgm:spPr/>
      <dgm:t>
        <a:bodyPr/>
        <a:lstStyle/>
        <a:p>
          <a:endParaRPr lang="pt-BR"/>
        </a:p>
      </dgm:t>
    </dgm:pt>
    <dgm:pt modelId="{4C9F8638-3448-46C7-AAF6-51A4A77F8533}">
      <dgm:prSet/>
      <dgm:spPr/>
      <dgm:t>
        <a:bodyPr/>
        <a:lstStyle/>
        <a:p>
          <a:r>
            <a:rPr lang="pt-BR"/>
            <a:t>Check31-Empty histograms</a:t>
          </a:r>
        </a:p>
      </dgm:t>
    </dgm:pt>
    <dgm:pt modelId="{1A7ACB3C-9594-4FE0-B0EF-DDB38115E35B}" type="parTrans" cxnId="{161C1B06-CCCB-4ED2-88B5-2DB10E791F73}">
      <dgm:prSet/>
      <dgm:spPr/>
      <dgm:t>
        <a:bodyPr/>
        <a:lstStyle/>
        <a:p>
          <a:endParaRPr lang="pt-BR"/>
        </a:p>
      </dgm:t>
    </dgm:pt>
    <dgm:pt modelId="{88FB9277-2638-46D4-9293-0712763DC8D5}" type="sibTrans" cxnId="{161C1B06-CCCB-4ED2-88B5-2DB10E791F73}">
      <dgm:prSet/>
      <dgm:spPr/>
      <dgm:t>
        <a:bodyPr/>
        <a:lstStyle/>
        <a:p>
          <a:endParaRPr lang="pt-BR"/>
        </a:p>
      </dgm:t>
    </dgm:pt>
    <dgm:pt modelId="{1AF4E13E-7112-41ED-A037-EED732259E19}">
      <dgm:prSet/>
      <dgm:spPr/>
      <dgm:t>
        <a:bodyPr/>
        <a:lstStyle/>
        <a:p>
          <a:r>
            <a:rPr lang="pt-BR"/>
            <a:t>Check32-TF7471 parallel UpdStat</a:t>
          </a:r>
        </a:p>
      </dgm:t>
    </dgm:pt>
    <dgm:pt modelId="{B6565722-0B79-4BFB-9F07-F8765609CA93}" type="parTrans" cxnId="{39499E22-DE50-40E1-90F8-D8E160D121C2}">
      <dgm:prSet/>
      <dgm:spPr/>
      <dgm:t>
        <a:bodyPr/>
        <a:lstStyle/>
        <a:p>
          <a:endParaRPr lang="pt-BR"/>
        </a:p>
      </dgm:t>
    </dgm:pt>
    <dgm:pt modelId="{517C9401-8FC1-4E57-8336-C7C51C181BD1}" type="sibTrans" cxnId="{39499E22-DE50-40E1-90F8-D8E160D121C2}">
      <dgm:prSet/>
      <dgm:spPr/>
      <dgm:t>
        <a:bodyPr/>
        <a:lstStyle/>
        <a:p>
          <a:endParaRPr lang="pt-BR"/>
        </a:p>
      </dgm:t>
    </dgm:pt>
    <dgm:pt modelId="{60A04BFC-9B4C-4281-8C8E-411229F7E8A4}">
      <dgm:prSet/>
      <dgm:spPr/>
      <dgm:t>
        <a:bodyPr/>
        <a:lstStyle/>
        <a:p>
          <a:r>
            <a:rPr lang="pt-BR"/>
            <a:t>Check33-Persist_Sample_Percent</a:t>
          </a:r>
        </a:p>
      </dgm:t>
    </dgm:pt>
    <dgm:pt modelId="{D70E7AB4-39E0-40C8-BEF6-1EB3FE7009E2}" type="parTrans" cxnId="{1E85D832-6C0A-4C74-9995-465EA1359150}">
      <dgm:prSet/>
      <dgm:spPr/>
      <dgm:t>
        <a:bodyPr/>
        <a:lstStyle/>
        <a:p>
          <a:endParaRPr lang="pt-BR"/>
        </a:p>
      </dgm:t>
    </dgm:pt>
    <dgm:pt modelId="{4E68392C-D787-4693-8035-CEF946F41466}" type="sibTrans" cxnId="{1E85D832-6C0A-4C74-9995-465EA1359150}">
      <dgm:prSet/>
      <dgm:spPr/>
      <dgm:t>
        <a:bodyPr/>
        <a:lstStyle/>
        <a:p>
          <a:endParaRPr lang="pt-BR"/>
        </a:p>
      </dgm:t>
    </dgm:pt>
    <dgm:pt modelId="{573A88A5-36DF-497B-9601-CAFBA6565948}">
      <dgm:prSet/>
      <dgm:spPr/>
      <dgm:t>
        <a:bodyPr/>
        <a:lstStyle/>
        <a:p>
          <a:r>
            <a:rPr lang="pt-BR"/>
            <a:t>Check34-Stats full to sample</a:t>
          </a:r>
        </a:p>
      </dgm:t>
    </dgm:pt>
    <dgm:pt modelId="{83A1108E-DF70-4944-AA68-B2376BA8E465}" type="parTrans" cxnId="{5B0926FF-690B-4D67-9791-142F2BD82994}">
      <dgm:prSet/>
      <dgm:spPr/>
      <dgm:t>
        <a:bodyPr/>
        <a:lstStyle/>
        <a:p>
          <a:endParaRPr lang="pt-BR"/>
        </a:p>
      </dgm:t>
    </dgm:pt>
    <dgm:pt modelId="{AB4ACE69-77C5-44DB-BBAE-B673F92EB98C}" type="sibTrans" cxnId="{5B0926FF-690B-4D67-9791-142F2BD82994}">
      <dgm:prSet/>
      <dgm:spPr/>
      <dgm:t>
        <a:bodyPr/>
        <a:lstStyle/>
        <a:p>
          <a:endParaRPr lang="pt-BR"/>
        </a:p>
      </dgm:t>
    </dgm:pt>
    <dgm:pt modelId="{F5A29CF7-E6F7-4DC6-9036-BD94EB5D02B1}">
      <dgm:prSet/>
      <dgm:spPr/>
      <dgm:t>
        <a:bodyPr/>
        <a:lstStyle/>
        <a:p>
          <a:r>
            <a:rPr lang="pt-BR"/>
            <a:t>Check35-Hypothetical stats</a:t>
          </a:r>
        </a:p>
      </dgm:t>
    </dgm:pt>
    <dgm:pt modelId="{16063BE8-F56D-4290-AEB2-D15194BFFBAE}" type="parTrans" cxnId="{950EA8C6-ADB4-4E75-A0DB-056C0F401EDC}">
      <dgm:prSet/>
      <dgm:spPr/>
      <dgm:t>
        <a:bodyPr/>
        <a:lstStyle/>
        <a:p>
          <a:endParaRPr lang="pt-BR"/>
        </a:p>
      </dgm:t>
    </dgm:pt>
    <dgm:pt modelId="{7F2A8C42-EE1C-42A7-8DED-DD6C0F0A970D}" type="sibTrans" cxnId="{950EA8C6-ADB4-4E75-A0DB-056C0F401EDC}">
      <dgm:prSet/>
      <dgm:spPr/>
      <dgm:t>
        <a:bodyPr/>
        <a:lstStyle/>
        <a:p>
          <a:endParaRPr lang="pt-BR"/>
        </a:p>
      </dgm:t>
    </dgm:pt>
    <dgm:pt modelId="{3DD02B59-DB70-43C8-A1A4-4B3906812EF6}">
      <dgm:prSet/>
      <dgm:spPr/>
      <dgm:t>
        <a:bodyPr/>
        <a:lstStyle/>
        <a:p>
          <a:r>
            <a:rPr lang="pt-BR"/>
            <a:t>Check36-Data from CommandLog</a:t>
          </a:r>
        </a:p>
      </dgm:t>
    </dgm:pt>
    <dgm:pt modelId="{F7998EA4-8C77-4FEB-87D1-7D83E2AB9B17}" type="parTrans" cxnId="{2DE5CE24-8F84-4620-9168-0CB13B630C39}">
      <dgm:prSet/>
      <dgm:spPr/>
      <dgm:t>
        <a:bodyPr/>
        <a:lstStyle/>
        <a:p>
          <a:endParaRPr lang="pt-BR"/>
        </a:p>
      </dgm:t>
    </dgm:pt>
    <dgm:pt modelId="{D1D65450-BEA1-47CC-84E0-55B258BE5E22}" type="sibTrans" cxnId="{2DE5CE24-8F84-4620-9168-0CB13B630C39}">
      <dgm:prSet/>
      <dgm:spPr/>
      <dgm:t>
        <a:bodyPr/>
        <a:lstStyle/>
        <a:p>
          <a:endParaRPr lang="pt-BR"/>
        </a:p>
      </dgm:t>
    </dgm:pt>
    <dgm:pt modelId="{7F6F11C4-5DD2-49DF-8848-3ED8162BD7EB}">
      <dgm:prSet/>
      <dgm:spPr/>
      <dgm:t>
        <a:bodyPr/>
        <a:lstStyle/>
        <a:p>
          <a:r>
            <a:rPr lang="pt-BR"/>
            <a:t>Check37-Sample on part. tab</a:t>
          </a:r>
        </a:p>
      </dgm:t>
    </dgm:pt>
    <dgm:pt modelId="{9CEC720B-1223-485B-A672-D7DA3E4CD1FA}" type="parTrans" cxnId="{C72AE200-18A9-4506-953A-B2BE34A4C481}">
      <dgm:prSet/>
      <dgm:spPr/>
      <dgm:t>
        <a:bodyPr/>
        <a:lstStyle/>
        <a:p>
          <a:endParaRPr lang="pt-BR"/>
        </a:p>
      </dgm:t>
    </dgm:pt>
    <dgm:pt modelId="{3123B489-48CA-44EB-84DE-7DABC5C0238D}" type="sibTrans" cxnId="{C72AE200-18A9-4506-953A-B2BE34A4C481}">
      <dgm:prSet/>
      <dgm:spPr/>
      <dgm:t>
        <a:bodyPr/>
        <a:lstStyle/>
        <a:p>
          <a:endParaRPr lang="pt-BR"/>
        </a:p>
      </dgm:t>
    </dgm:pt>
    <dgm:pt modelId="{A5FF4E86-CC11-4BB8-B93C-E2F2C402D2A0}">
      <dgm:prSet/>
      <dgm:spPr/>
      <dgm:t>
        <a:bodyPr/>
        <a:lstStyle/>
        <a:p>
          <a:r>
            <a:rPr lang="pt-BR"/>
            <a:t>Check38-Anti-matter columns</a:t>
          </a:r>
        </a:p>
      </dgm:t>
    </dgm:pt>
    <dgm:pt modelId="{B80E3F57-65AB-444D-BE55-F8A20F186A9F}" type="parTrans" cxnId="{7FCF9836-225A-40D8-8B92-086074B5DB15}">
      <dgm:prSet/>
      <dgm:spPr/>
      <dgm:t>
        <a:bodyPr/>
        <a:lstStyle/>
        <a:p>
          <a:endParaRPr lang="pt-BR"/>
        </a:p>
      </dgm:t>
    </dgm:pt>
    <dgm:pt modelId="{851BC68E-D442-44FB-A3FA-0B082ABEB312}" type="sibTrans" cxnId="{7FCF9836-225A-40D8-8B92-086074B5DB15}">
      <dgm:prSet/>
      <dgm:spPr/>
      <dgm:t>
        <a:bodyPr/>
        <a:lstStyle/>
        <a:p>
          <a:endParaRPr lang="pt-BR"/>
        </a:p>
      </dgm:t>
    </dgm:pt>
    <dgm:pt modelId="{60A7FDD7-E9B1-4B26-9B3D-45246E0C2A1D}">
      <dgm:prSet/>
      <dgm:spPr/>
      <dgm:t>
        <a:bodyPr/>
        <a:lstStyle/>
        <a:p>
          <a:r>
            <a:rPr lang="pt-BR"/>
            <a:t>Check39-Missing column stats</a:t>
          </a:r>
        </a:p>
      </dgm:t>
    </dgm:pt>
    <dgm:pt modelId="{5BD26F3B-BB85-4318-AAF1-575FC6A10920}" type="parTrans" cxnId="{CB32712B-ACD1-44A7-A038-1F0D22A4C0EE}">
      <dgm:prSet/>
      <dgm:spPr/>
      <dgm:t>
        <a:bodyPr/>
        <a:lstStyle/>
        <a:p>
          <a:endParaRPr lang="pt-BR"/>
        </a:p>
      </dgm:t>
    </dgm:pt>
    <dgm:pt modelId="{03777616-F9D2-4A2E-9F9A-5EC9EF9DD6AF}" type="sibTrans" cxnId="{CB32712B-ACD1-44A7-A038-1F0D22A4C0EE}">
      <dgm:prSet/>
      <dgm:spPr/>
      <dgm:t>
        <a:bodyPr/>
        <a:lstStyle/>
        <a:p>
          <a:endParaRPr lang="pt-BR"/>
        </a:p>
      </dgm:t>
    </dgm:pt>
    <dgm:pt modelId="{165EAB77-0911-4A84-BA34-2DFF8AEB3598}">
      <dgm:prSet/>
      <dgm:spPr/>
      <dgm:t>
        <a:bodyPr/>
        <a:lstStyle/>
        <a:p>
          <a:r>
            <a:rPr lang="pt-BR"/>
            <a:t>Check40-Missing multi-col stats</a:t>
          </a:r>
        </a:p>
      </dgm:t>
    </dgm:pt>
    <dgm:pt modelId="{80BCFD95-E913-4BE6-93AF-5BF7DCB6FB34}" type="parTrans" cxnId="{237F0F9A-419A-4D26-8E97-108E4753F02E}">
      <dgm:prSet/>
      <dgm:spPr/>
      <dgm:t>
        <a:bodyPr/>
        <a:lstStyle/>
        <a:p>
          <a:endParaRPr lang="pt-BR"/>
        </a:p>
      </dgm:t>
    </dgm:pt>
    <dgm:pt modelId="{492234AD-6AB6-403E-A00A-8BEDA9CFB59B}" type="sibTrans" cxnId="{237F0F9A-419A-4D26-8E97-108E4753F02E}">
      <dgm:prSet/>
      <dgm:spPr/>
      <dgm:t>
        <a:bodyPr/>
        <a:lstStyle/>
        <a:p>
          <a:endParaRPr lang="pt-BR"/>
        </a:p>
      </dgm:t>
    </dgm:pt>
    <dgm:pt modelId="{B7FB2174-3850-4EAE-B248-C9F59075B774}">
      <dgm:prSet/>
      <dgm:spPr/>
      <dgm:t>
        <a:bodyPr/>
        <a:lstStyle/>
        <a:p>
          <a:r>
            <a:rPr lang="pt-BR"/>
            <a:t>Check41-AutoCreated multicol</a:t>
          </a:r>
        </a:p>
      </dgm:t>
    </dgm:pt>
    <dgm:pt modelId="{5BFE4790-0392-436E-833A-F03C75691C8A}" type="parTrans" cxnId="{8744D579-A024-4AEA-B412-FAB32FF046BF}">
      <dgm:prSet/>
      <dgm:spPr/>
      <dgm:t>
        <a:bodyPr/>
        <a:lstStyle/>
        <a:p>
          <a:endParaRPr lang="pt-BR"/>
        </a:p>
      </dgm:t>
    </dgm:pt>
    <dgm:pt modelId="{22E1E6EE-F1A9-4355-9D3E-64005683D94E}" type="sibTrans" cxnId="{8744D579-A024-4AEA-B412-FAB32FF046BF}">
      <dgm:prSet/>
      <dgm:spPr/>
      <dgm:t>
        <a:bodyPr/>
        <a:lstStyle/>
        <a:p>
          <a:endParaRPr lang="pt-BR"/>
        </a:p>
      </dgm:t>
    </dgm:pt>
    <dgm:pt modelId="{EED45250-C1CA-419A-B80A-F0A8DADFDC4B}">
      <dgm:prSet/>
      <dgm:spPr/>
      <dgm:t>
        <a:bodyPr/>
        <a:lstStyle/>
        <a:p>
          <a:r>
            <a:rPr lang="pt-BR"/>
            <a:t>Check42-SampleRate per table</a:t>
          </a:r>
        </a:p>
      </dgm:t>
    </dgm:pt>
    <dgm:pt modelId="{423B6A89-532A-463F-8B55-8FEDE2E68C2F}" type="parTrans" cxnId="{F04DEB4A-5CC1-423F-B2B9-A7AC8F3806BA}">
      <dgm:prSet/>
      <dgm:spPr/>
      <dgm:t>
        <a:bodyPr/>
        <a:lstStyle/>
        <a:p>
          <a:endParaRPr lang="pt-BR"/>
        </a:p>
      </dgm:t>
    </dgm:pt>
    <dgm:pt modelId="{D5A686A8-7A32-4126-B8C6-70E3D84BC378}" type="sibTrans" cxnId="{F04DEB4A-5CC1-423F-B2B9-A7AC8F3806BA}">
      <dgm:prSet/>
      <dgm:spPr/>
      <dgm:t>
        <a:bodyPr/>
        <a:lstStyle/>
        <a:p>
          <a:endParaRPr lang="pt-BR"/>
        </a:p>
      </dgm:t>
    </dgm:pt>
    <dgm:pt modelId="{D0ABEE8C-3C66-47F4-A0E4-708ED4E1AC5D}">
      <dgm:prSet/>
      <dgm:spPr/>
      <dgm:t>
        <a:bodyPr/>
        <a:lstStyle/>
        <a:p>
          <a:r>
            <a:rPr lang="pt-BR"/>
            <a:t>Check43-Search maintenance plan</a:t>
          </a:r>
        </a:p>
      </dgm:t>
    </dgm:pt>
    <dgm:pt modelId="{B6F90C85-7161-4FB2-AC60-BA326D2BC0F8}" type="parTrans" cxnId="{47BE7A47-B808-460C-8BCE-2FEC4A271464}">
      <dgm:prSet/>
      <dgm:spPr/>
      <dgm:t>
        <a:bodyPr/>
        <a:lstStyle/>
        <a:p>
          <a:endParaRPr lang="pt-BR"/>
        </a:p>
      </dgm:t>
    </dgm:pt>
    <dgm:pt modelId="{EEC39A4D-5515-4023-A09B-6C286C2B86C3}" type="sibTrans" cxnId="{47BE7A47-B808-460C-8BCE-2FEC4A271464}">
      <dgm:prSet/>
      <dgm:spPr/>
      <dgm:t>
        <a:bodyPr/>
        <a:lstStyle/>
        <a:p>
          <a:endParaRPr lang="pt-BR"/>
        </a:p>
      </dgm:t>
    </dgm:pt>
    <dgm:pt modelId="{3E9091B5-447B-4E05-BF36-0220987AF55C}">
      <dgm:prSet/>
      <dgm:spPr/>
      <dgm:t>
        <a:bodyPr/>
        <a:lstStyle/>
        <a:p>
          <a:r>
            <a:rPr lang="pt-BR"/>
            <a:t>Check44-Auto_Stats xEvent</a:t>
          </a:r>
        </a:p>
      </dgm:t>
    </dgm:pt>
    <dgm:pt modelId="{47FA78A0-780F-46BA-A84A-F9CDEE149F9B}" type="parTrans" cxnId="{B822850D-9BA7-4D1C-A203-E4D4A3DB525B}">
      <dgm:prSet/>
      <dgm:spPr/>
      <dgm:t>
        <a:bodyPr/>
        <a:lstStyle/>
        <a:p>
          <a:endParaRPr lang="pt-BR"/>
        </a:p>
      </dgm:t>
    </dgm:pt>
    <dgm:pt modelId="{9A849815-1C29-4A56-9021-7AAA55C1C0A0}" type="sibTrans" cxnId="{B822850D-9BA7-4D1C-A203-E4D4A3DB525B}">
      <dgm:prSet/>
      <dgm:spPr/>
      <dgm:t>
        <a:bodyPr/>
        <a:lstStyle/>
        <a:p>
          <a:endParaRPr lang="pt-BR"/>
        </a:p>
      </dgm:t>
    </dgm:pt>
    <dgm:pt modelId="{835E9E75-644B-4E42-849C-936482DA3EA6}">
      <dgm:prSet/>
      <dgm:spPr/>
      <dgm:t>
        <a:bodyPr/>
        <a:lstStyle/>
        <a:p>
          <a:r>
            <a:rPr lang="pt-BR"/>
            <a:t>Check45-Stats load and linked</a:t>
          </a:r>
        </a:p>
      </dgm:t>
    </dgm:pt>
    <dgm:pt modelId="{2AA6C97C-2CA2-4945-8FB3-AB1C4F117D83}" type="parTrans" cxnId="{DE2FAA07-AD7C-4318-9E98-C093EDF8D9E8}">
      <dgm:prSet/>
      <dgm:spPr/>
      <dgm:t>
        <a:bodyPr/>
        <a:lstStyle/>
        <a:p>
          <a:endParaRPr lang="pt-BR"/>
        </a:p>
      </dgm:t>
    </dgm:pt>
    <dgm:pt modelId="{F1F0271C-1328-49C3-ABA5-2AF5AB9F3135}" type="sibTrans" cxnId="{DE2FAA07-AD7C-4318-9E98-C093EDF8D9E8}">
      <dgm:prSet/>
      <dgm:spPr/>
      <dgm:t>
        <a:bodyPr/>
        <a:lstStyle/>
        <a:p>
          <a:endParaRPr lang="pt-BR"/>
        </a:p>
      </dgm:t>
    </dgm:pt>
    <dgm:pt modelId="{95E9600A-8CE3-4CCD-93C4-DAA76FDD99F4}">
      <dgm:prSet/>
      <dgm:spPr/>
      <dgm:t>
        <a:bodyPr/>
        <a:lstStyle/>
        <a:p>
          <a:r>
            <a:rPr lang="pt-BR"/>
            <a:t>Check46-Bad internal stat order</a:t>
          </a:r>
        </a:p>
      </dgm:t>
    </dgm:pt>
    <dgm:pt modelId="{83D69E05-DC69-4C87-BBC8-CAD9C34255A1}" type="parTrans" cxnId="{8BF741FC-1830-4445-A042-90F63A40FAFE}">
      <dgm:prSet/>
      <dgm:spPr/>
      <dgm:t>
        <a:bodyPr/>
        <a:lstStyle/>
        <a:p>
          <a:endParaRPr lang="pt-BR"/>
        </a:p>
      </dgm:t>
    </dgm:pt>
    <dgm:pt modelId="{2FD51112-1F6D-427E-9B08-0EAC39C3A264}" type="sibTrans" cxnId="{8BF741FC-1830-4445-A042-90F63A40FAFE}">
      <dgm:prSet/>
      <dgm:spPr/>
      <dgm:t>
        <a:bodyPr/>
        <a:lstStyle/>
        <a:p>
          <a:endParaRPr lang="pt-BR"/>
        </a:p>
      </dgm:t>
    </dgm:pt>
    <dgm:pt modelId="{15DDAB5C-7ABC-4AF9-9215-8ECAF086A59E}">
      <dgm:prSet/>
      <dgm:spPr/>
      <dgm:t>
        <a:bodyPr/>
        <a:lstStyle/>
        <a:p>
          <a:r>
            <a:rPr lang="pt-BR"/>
            <a:t>Check47-Data skew histograms 2</a:t>
          </a:r>
        </a:p>
      </dgm:t>
    </dgm:pt>
    <dgm:pt modelId="{24F50519-D1F1-43AF-9537-77AC03AA623B}" type="parTrans" cxnId="{D788A97A-70B8-415E-9D0E-C10799581D4D}">
      <dgm:prSet/>
      <dgm:spPr/>
      <dgm:t>
        <a:bodyPr/>
        <a:lstStyle/>
        <a:p>
          <a:endParaRPr lang="pt-BR"/>
        </a:p>
      </dgm:t>
    </dgm:pt>
    <dgm:pt modelId="{AA4BFF4A-4088-4279-8471-734F1A0F40CB}" type="sibTrans" cxnId="{D788A97A-70B8-415E-9D0E-C10799581D4D}">
      <dgm:prSet/>
      <dgm:spPr/>
      <dgm:t>
        <a:bodyPr/>
        <a:lstStyle/>
        <a:p>
          <a:endParaRPr lang="pt-BR"/>
        </a:p>
      </dgm:t>
    </dgm:pt>
    <dgm:pt modelId="{678F02C3-83E0-4166-910F-59940E7C798A}">
      <dgm:prSet/>
      <dgm:spPr/>
      <dgm:t>
        <a:bodyPr/>
        <a:lstStyle/>
        <a:p>
          <a:r>
            <a:rPr lang="pt-BR"/>
            <a:t>Check48-Clustered columstore</a:t>
          </a:r>
        </a:p>
      </dgm:t>
    </dgm:pt>
    <dgm:pt modelId="{AB69E311-0B67-4066-A394-A862506A4ABD}" type="parTrans" cxnId="{BD6C227C-A435-4243-8A73-1AA9212DE258}">
      <dgm:prSet/>
      <dgm:spPr/>
      <dgm:t>
        <a:bodyPr/>
        <a:lstStyle/>
        <a:p>
          <a:endParaRPr lang="pt-BR"/>
        </a:p>
      </dgm:t>
    </dgm:pt>
    <dgm:pt modelId="{23726DE6-D92D-4493-977E-7C159B23BBF8}" type="sibTrans" cxnId="{BD6C227C-A435-4243-8A73-1AA9212DE258}">
      <dgm:prSet/>
      <dgm:spPr/>
      <dgm:t>
        <a:bodyPr/>
        <a:lstStyle/>
        <a:p>
          <a:endParaRPr lang="pt-BR"/>
        </a:p>
      </dgm:t>
    </dgm:pt>
    <dgm:pt modelId="{625DDBA3-6040-432E-B759-6CC68D220152}">
      <dgm:prSet/>
      <dgm:spPr/>
      <dgm:t>
        <a:bodyPr/>
        <a:lstStyle/>
        <a:p>
          <a:r>
            <a:rPr lang="pt-BR"/>
            <a:t>Check49-Cloned DB columstore</a:t>
          </a:r>
        </a:p>
      </dgm:t>
    </dgm:pt>
    <dgm:pt modelId="{93ED92E2-1FEA-4B91-9CF9-5806370BB63A}" type="parTrans" cxnId="{98F7C030-D534-4DEF-974A-BC451A18DB33}">
      <dgm:prSet/>
      <dgm:spPr/>
      <dgm:t>
        <a:bodyPr/>
        <a:lstStyle/>
        <a:p>
          <a:endParaRPr lang="pt-BR"/>
        </a:p>
      </dgm:t>
    </dgm:pt>
    <dgm:pt modelId="{9AA8B9E0-3386-46D8-82CB-FC77857AD86F}" type="sibTrans" cxnId="{98F7C030-D534-4DEF-974A-BC451A18DB33}">
      <dgm:prSet/>
      <dgm:spPr/>
      <dgm:t>
        <a:bodyPr/>
        <a:lstStyle/>
        <a:p>
          <a:endParaRPr lang="pt-BR"/>
        </a:p>
      </dgm:t>
    </dgm:pt>
    <dgm:pt modelId="{8CF49367-3D66-4D52-B7AA-E614116C7023}">
      <dgm:prSet/>
      <dgm:spPr/>
      <dgm:t>
        <a:bodyPr/>
        <a:lstStyle/>
        <a:p>
          <a:r>
            <a:rPr lang="pt-BR"/>
            <a:t>Check50-Bad leading column</a:t>
          </a:r>
        </a:p>
      </dgm:t>
    </dgm:pt>
    <dgm:pt modelId="{012111AD-56D4-4E96-9CFB-E13F051D33B4}" type="parTrans" cxnId="{BFDC7A1D-8B70-4AA6-9479-F0371D0D3DE4}">
      <dgm:prSet/>
      <dgm:spPr/>
      <dgm:t>
        <a:bodyPr/>
        <a:lstStyle/>
        <a:p>
          <a:endParaRPr lang="pt-BR"/>
        </a:p>
      </dgm:t>
    </dgm:pt>
    <dgm:pt modelId="{DFDF3158-2DE6-4594-80FB-179B3EB6089C}" type="sibTrans" cxnId="{BFDC7A1D-8B70-4AA6-9479-F0371D0D3DE4}">
      <dgm:prSet/>
      <dgm:spPr/>
      <dgm:t>
        <a:bodyPr/>
        <a:lstStyle/>
        <a:p>
          <a:endParaRPr lang="pt-BR"/>
        </a:p>
      </dgm:t>
    </dgm:pt>
    <dgm:pt modelId="{5F8AA1B8-7DB0-4B6A-8ED1-8BBA083C86C8}">
      <dgm:prSet/>
      <dgm:spPr/>
      <dgm:t>
        <a:bodyPr/>
        <a:lstStyle/>
        <a:p>
          <a:r>
            <a:rPr lang="pt-BR"/>
            <a:t>Check51-Maintenance time win</a:t>
          </a:r>
        </a:p>
      </dgm:t>
    </dgm:pt>
    <dgm:pt modelId="{222FB63C-BFDF-477D-BF18-5CB867F8B215}" type="parTrans" cxnId="{ED986070-F4F8-40EA-856C-F601D870415D}">
      <dgm:prSet/>
      <dgm:spPr/>
      <dgm:t>
        <a:bodyPr/>
        <a:lstStyle/>
        <a:p>
          <a:endParaRPr lang="pt-BR"/>
        </a:p>
      </dgm:t>
    </dgm:pt>
    <dgm:pt modelId="{4A3769C7-3C47-4A68-89E6-1288D70A7FBC}" type="sibTrans" cxnId="{ED986070-F4F8-40EA-856C-F601D870415D}">
      <dgm:prSet/>
      <dgm:spPr/>
      <dgm:t>
        <a:bodyPr/>
        <a:lstStyle/>
        <a:p>
          <a:endParaRPr lang="pt-BR"/>
        </a:p>
      </dgm:t>
    </dgm:pt>
    <dgm:pt modelId="{440A50F3-75FE-43D9-B63E-82752559D912}">
      <dgm:prSet/>
      <dgm:spPr/>
      <dgm:t>
        <a:bodyPr/>
        <a:lstStyle/>
        <a:p>
          <a:r>
            <a:rPr lang="pt-BR"/>
            <a:t>Check52-PlansWithLotStats</a:t>
          </a:r>
        </a:p>
      </dgm:t>
    </dgm:pt>
    <dgm:pt modelId="{C589AC9A-6381-455A-9DF1-5825B681EA12}" type="parTrans" cxnId="{7FFA3F2A-8B77-4CCB-B5F7-AA27B4DFBF3E}">
      <dgm:prSet/>
      <dgm:spPr/>
      <dgm:t>
        <a:bodyPr/>
        <a:lstStyle/>
        <a:p>
          <a:endParaRPr lang="pt-BR"/>
        </a:p>
      </dgm:t>
    </dgm:pt>
    <dgm:pt modelId="{B690B1C4-5E0A-48A8-9044-3E54560200F8}" type="sibTrans" cxnId="{7FFA3F2A-8B77-4CCB-B5F7-AA27B4DFBF3E}">
      <dgm:prSet/>
      <dgm:spPr/>
      <dgm:t>
        <a:bodyPr/>
        <a:lstStyle/>
        <a:p>
          <a:endParaRPr lang="pt-BR"/>
        </a:p>
      </dgm:t>
    </dgm:pt>
    <dgm:pt modelId="{162733B4-FDA4-4FCB-AAD3-A38F0877075A}">
      <dgm:prSet/>
      <dgm:spPr/>
      <dgm:t>
        <a:bodyPr/>
        <a:lstStyle/>
        <a:p>
          <a:r>
            <a:rPr lang="pt-BR"/>
            <a:t>Check53-PlansHighModCount</a:t>
          </a:r>
        </a:p>
      </dgm:t>
    </dgm:pt>
    <dgm:pt modelId="{C9EBF531-E6AC-4B2C-8F93-F84306A24A2A}" type="parTrans" cxnId="{08042240-0B8F-47DD-9A0F-61F36F15490A}">
      <dgm:prSet/>
      <dgm:spPr/>
      <dgm:t>
        <a:bodyPr/>
        <a:lstStyle/>
        <a:p>
          <a:endParaRPr lang="pt-BR"/>
        </a:p>
      </dgm:t>
    </dgm:pt>
    <dgm:pt modelId="{9E9E56C8-9ED0-409F-AAF8-FB529B35F954}" type="sibTrans" cxnId="{08042240-0B8F-47DD-9A0F-61F36F15490A}">
      <dgm:prSet/>
      <dgm:spPr/>
      <dgm:t>
        <a:bodyPr/>
        <a:lstStyle/>
        <a:p>
          <a:endParaRPr lang="pt-BR"/>
        </a:p>
      </dgm:t>
    </dgm:pt>
    <dgm:pt modelId="{3F3D176F-1936-4F2A-B7D0-D393C442C137}">
      <dgm:prSet/>
      <dgm:spPr/>
      <dgm:t>
        <a:bodyPr/>
        <a:lstStyle/>
        <a:p>
          <a:r>
            <a:rPr lang="pt-BR" dirty="0"/>
            <a:t>Check54-Queries </a:t>
          </a:r>
          <a:r>
            <a:rPr lang="pt-BR" dirty="0" err="1"/>
            <a:t>with</a:t>
          </a:r>
          <a:r>
            <a:rPr lang="pt-BR" dirty="0"/>
            <a:t> </a:t>
          </a:r>
          <a:r>
            <a:rPr lang="pt-BR" dirty="0" err="1"/>
            <a:t>distinct</a:t>
          </a:r>
          <a:endParaRPr lang="pt-BR" dirty="0"/>
        </a:p>
      </dgm:t>
    </dgm:pt>
    <dgm:pt modelId="{D50D7FE2-CA8F-47D8-9A14-68E39EA59E35}" type="parTrans" cxnId="{18791B79-07AB-496B-A348-EAD832AC5809}">
      <dgm:prSet/>
      <dgm:spPr/>
      <dgm:t>
        <a:bodyPr/>
        <a:lstStyle/>
        <a:p>
          <a:endParaRPr lang="pt-BR"/>
        </a:p>
      </dgm:t>
    </dgm:pt>
    <dgm:pt modelId="{E34749FC-D289-4C25-843E-8D35387A5F55}" type="sibTrans" cxnId="{18791B79-07AB-496B-A348-EAD832AC5809}">
      <dgm:prSet/>
      <dgm:spPr/>
      <dgm:t>
        <a:bodyPr/>
        <a:lstStyle/>
        <a:p>
          <a:endParaRPr lang="pt-BR"/>
        </a:p>
      </dgm:t>
    </dgm:pt>
    <dgm:pt modelId="{B6E98C0C-59EB-4382-AE5F-863B2AB776AA}">
      <dgm:prSet/>
      <dgm:spPr/>
      <dgm:t>
        <a:bodyPr/>
        <a:lstStyle/>
        <a:p>
          <a:r>
            <a:rPr lang="pt-BR" dirty="0"/>
            <a:t>Check55-Plan cache </a:t>
          </a:r>
          <a:r>
            <a:rPr lang="pt-BR" dirty="0" err="1"/>
            <a:t>usage</a:t>
          </a:r>
          <a:endParaRPr lang="pt-BR" dirty="0"/>
        </a:p>
      </dgm:t>
    </dgm:pt>
    <dgm:pt modelId="{DBA2DE09-7AFB-4AE0-A689-CAD0D153175A}" type="parTrans" cxnId="{B5C0409B-63DC-4F46-A865-3CBAEB9DF41D}">
      <dgm:prSet/>
      <dgm:spPr/>
      <dgm:t>
        <a:bodyPr/>
        <a:lstStyle/>
        <a:p>
          <a:endParaRPr lang="pt-BR"/>
        </a:p>
      </dgm:t>
    </dgm:pt>
    <dgm:pt modelId="{FC14698F-C700-470D-AF48-B8398B966B74}" type="sibTrans" cxnId="{B5C0409B-63DC-4F46-A865-3CBAEB9DF41D}">
      <dgm:prSet/>
      <dgm:spPr/>
      <dgm:t>
        <a:bodyPr/>
        <a:lstStyle/>
        <a:p>
          <a:endParaRPr lang="pt-BR"/>
        </a:p>
      </dgm:t>
    </dgm:pt>
    <dgm:pt modelId="{170FCA1D-FA31-4127-B168-23306A0A6A09}">
      <dgm:prSet/>
      <dgm:spPr/>
      <dgm:t>
        <a:bodyPr/>
        <a:lstStyle/>
        <a:p>
          <a:r>
            <a:rPr lang="pt-BR" dirty="0"/>
            <a:t>Check56-Date </a:t>
          </a:r>
          <a:r>
            <a:rPr lang="pt-BR" dirty="0" err="1"/>
            <a:t>info</a:t>
          </a:r>
          <a:endParaRPr lang="pt-BR" dirty="0"/>
        </a:p>
      </dgm:t>
    </dgm:pt>
    <dgm:pt modelId="{9DE72F30-823C-4B7F-A047-D643CC575223}" type="parTrans" cxnId="{24F7A147-6F49-4306-B3FF-51BDBE4108EB}">
      <dgm:prSet/>
      <dgm:spPr/>
      <dgm:t>
        <a:bodyPr/>
        <a:lstStyle/>
        <a:p>
          <a:endParaRPr lang="pt-BR"/>
        </a:p>
      </dgm:t>
    </dgm:pt>
    <dgm:pt modelId="{C4CB863A-2D84-4BA8-A31A-556D72D48092}" type="sibTrans" cxnId="{24F7A147-6F49-4306-B3FF-51BDBE4108EB}">
      <dgm:prSet/>
      <dgm:spPr/>
      <dgm:t>
        <a:bodyPr/>
        <a:lstStyle/>
        <a:p>
          <a:endParaRPr lang="pt-BR"/>
        </a:p>
      </dgm:t>
    </dgm:pt>
    <dgm:pt modelId="{28DB34B7-3D27-4517-A34F-234FD9C66CAB}">
      <dgm:prSet/>
      <dgm:spPr/>
      <dgm:t>
        <a:bodyPr/>
        <a:lstStyle/>
        <a:p>
          <a:r>
            <a:rPr lang="pt-BR" dirty="0"/>
            <a:t>Check57-Ascii </a:t>
          </a:r>
          <a:r>
            <a:rPr lang="pt-BR" dirty="0" err="1"/>
            <a:t>graph</a:t>
          </a:r>
          <a:r>
            <a:rPr lang="pt-BR" dirty="0"/>
            <a:t> </a:t>
          </a:r>
          <a:r>
            <a:rPr lang="pt-BR" dirty="0" err="1"/>
            <a:t>histogram</a:t>
          </a:r>
          <a:endParaRPr lang="pt-BR" dirty="0"/>
        </a:p>
      </dgm:t>
    </dgm:pt>
    <dgm:pt modelId="{B56A2658-8097-443B-94AA-467DF4659922}" type="parTrans" cxnId="{41A947BD-F6D2-4747-BD76-7F1B1F0E32A1}">
      <dgm:prSet/>
      <dgm:spPr/>
      <dgm:t>
        <a:bodyPr/>
        <a:lstStyle/>
        <a:p>
          <a:endParaRPr lang="pt-BR"/>
        </a:p>
      </dgm:t>
    </dgm:pt>
    <dgm:pt modelId="{B5AA9F1A-E62C-4233-A5A6-8D6968BDD9F0}" type="sibTrans" cxnId="{41A947BD-F6D2-4747-BD76-7F1B1F0E32A1}">
      <dgm:prSet/>
      <dgm:spPr/>
      <dgm:t>
        <a:bodyPr/>
        <a:lstStyle/>
        <a:p>
          <a:endParaRPr lang="pt-BR"/>
        </a:p>
      </dgm:t>
    </dgm:pt>
    <dgm:pt modelId="{4105A07C-E435-49F8-8D1F-E04B6AA55A39}">
      <dgm:prSet/>
      <dgm:spPr/>
      <dgm:t>
        <a:bodyPr/>
        <a:lstStyle/>
        <a:p>
          <a:r>
            <a:rPr lang="pt-BR" dirty="0"/>
            <a:t>Check58-Table </a:t>
          </a:r>
          <a:r>
            <a:rPr lang="pt-BR" dirty="0" err="1"/>
            <a:t>growth</a:t>
          </a:r>
          <a:endParaRPr lang="pt-BR" dirty="0"/>
        </a:p>
      </dgm:t>
    </dgm:pt>
    <dgm:pt modelId="{9EA2A94E-A628-4162-A15A-563169A62194}" type="parTrans" cxnId="{7F050BC2-0ED7-414D-9E6B-BC26E6BD6CAB}">
      <dgm:prSet/>
      <dgm:spPr/>
      <dgm:t>
        <a:bodyPr/>
        <a:lstStyle/>
        <a:p>
          <a:endParaRPr lang="pt-BR"/>
        </a:p>
      </dgm:t>
    </dgm:pt>
    <dgm:pt modelId="{667F156E-5D29-4844-A258-BE4DBE938E0A}" type="sibTrans" cxnId="{7F050BC2-0ED7-414D-9E6B-BC26E6BD6CAB}">
      <dgm:prSet/>
      <dgm:spPr/>
      <dgm:t>
        <a:bodyPr/>
        <a:lstStyle/>
        <a:p>
          <a:endParaRPr lang="pt-BR"/>
        </a:p>
      </dgm:t>
    </dgm:pt>
    <dgm:pt modelId="{974CEF57-A84C-4E1B-80DC-CCCECACF7AE7}" type="pres">
      <dgm:prSet presAssocID="{309F0877-920D-40B6-83FA-38BB7AA59BD5}" presName="diagram" presStyleCnt="0">
        <dgm:presLayoutVars>
          <dgm:dir/>
          <dgm:resizeHandles val="exact"/>
        </dgm:presLayoutVars>
      </dgm:prSet>
      <dgm:spPr/>
    </dgm:pt>
    <dgm:pt modelId="{47A0AD20-1BA9-41E7-96FE-4C508B42E4DE}" type="pres">
      <dgm:prSet presAssocID="{6DDBD0E7-67B0-4417-80E6-6CCBA1FFBD41}" presName="node" presStyleLbl="node1" presStyleIdx="0" presStyleCnt="58">
        <dgm:presLayoutVars>
          <dgm:bulletEnabled val="1"/>
        </dgm:presLayoutVars>
      </dgm:prSet>
      <dgm:spPr/>
    </dgm:pt>
    <dgm:pt modelId="{C5BAF03B-4A5C-456B-845E-DF3EF19E1008}" type="pres">
      <dgm:prSet presAssocID="{4CCF7C0C-58AE-4DFC-95F0-D8C1965CB757}" presName="sibTrans" presStyleCnt="0"/>
      <dgm:spPr/>
    </dgm:pt>
    <dgm:pt modelId="{97999962-99B8-436F-84D5-9C30F5971CDE}" type="pres">
      <dgm:prSet presAssocID="{37426C55-09E1-4F90-9719-46D3523CCFD9}" presName="node" presStyleLbl="node1" presStyleIdx="1" presStyleCnt="58">
        <dgm:presLayoutVars>
          <dgm:bulletEnabled val="1"/>
        </dgm:presLayoutVars>
      </dgm:prSet>
      <dgm:spPr/>
    </dgm:pt>
    <dgm:pt modelId="{EB2F570D-6CED-4C37-9D09-0EBD660542A6}" type="pres">
      <dgm:prSet presAssocID="{24649518-1017-443A-B29D-B5F876FBD4FC}" presName="sibTrans" presStyleCnt="0"/>
      <dgm:spPr/>
    </dgm:pt>
    <dgm:pt modelId="{1649EFDA-1E7E-4F9F-8190-6869246FCB72}" type="pres">
      <dgm:prSet presAssocID="{D46F5E21-BF45-42D0-9382-0281F6698A31}" presName="node" presStyleLbl="node1" presStyleIdx="2" presStyleCnt="58">
        <dgm:presLayoutVars>
          <dgm:bulletEnabled val="1"/>
        </dgm:presLayoutVars>
      </dgm:prSet>
      <dgm:spPr/>
    </dgm:pt>
    <dgm:pt modelId="{54011BA0-8369-46B8-BFDC-769EE3E668D4}" type="pres">
      <dgm:prSet presAssocID="{B8A827AC-2E7C-41F2-B4A2-7D1EBFF8C8EC}" presName="sibTrans" presStyleCnt="0"/>
      <dgm:spPr/>
    </dgm:pt>
    <dgm:pt modelId="{F0816C13-3953-4662-8EE3-1F8822B04C46}" type="pres">
      <dgm:prSet presAssocID="{99D88F34-0DEE-49C8-B3C1-E506E8E59DF8}" presName="node" presStyleLbl="node1" presStyleIdx="3" presStyleCnt="58">
        <dgm:presLayoutVars>
          <dgm:bulletEnabled val="1"/>
        </dgm:presLayoutVars>
      </dgm:prSet>
      <dgm:spPr/>
    </dgm:pt>
    <dgm:pt modelId="{F0CD3AF2-9FDD-4C16-B41B-434693B26796}" type="pres">
      <dgm:prSet presAssocID="{7E2DDC9E-7BCA-4A9C-B76C-8DDA86CEA716}" presName="sibTrans" presStyleCnt="0"/>
      <dgm:spPr/>
    </dgm:pt>
    <dgm:pt modelId="{E59B9346-561E-40A2-861D-34B1FB89221E}" type="pres">
      <dgm:prSet presAssocID="{8308C3A2-41B5-414A-B251-F5AB979E597D}" presName="node" presStyleLbl="node1" presStyleIdx="4" presStyleCnt="58">
        <dgm:presLayoutVars>
          <dgm:bulletEnabled val="1"/>
        </dgm:presLayoutVars>
      </dgm:prSet>
      <dgm:spPr/>
    </dgm:pt>
    <dgm:pt modelId="{77674C07-A766-407E-A1C6-AF7ABDA63D85}" type="pres">
      <dgm:prSet presAssocID="{A55ED953-AEBC-4048-8535-2D17FC5AE50A}" presName="sibTrans" presStyleCnt="0"/>
      <dgm:spPr/>
    </dgm:pt>
    <dgm:pt modelId="{B01766F6-F3EE-4ED0-BBE4-AFDAC058BB2B}" type="pres">
      <dgm:prSet presAssocID="{67B62A34-A69B-4632-9171-C1260E4EFFA1}" presName="node" presStyleLbl="node1" presStyleIdx="5" presStyleCnt="58">
        <dgm:presLayoutVars>
          <dgm:bulletEnabled val="1"/>
        </dgm:presLayoutVars>
      </dgm:prSet>
      <dgm:spPr/>
    </dgm:pt>
    <dgm:pt modelId="{968C2209-595D-4FB9-A197-195AB957ED97}" type="pres">
      <dgm:prSet presAssocID="{3C2A52C2-BEE1-4150-BA20-DA8C5E91DA6C}" presName="sibTrans" presStyleCnt="0"/>
      <dgm:spPr/>
    </dgm:pt>
    <dgm:pt modelId="{03047287-D05C-4080-ABEC-EBCDCB02AD06}" type="pres">
      <dgm:prSet presAssocID="{FC3E2274-8861-4083-9CF4-346A8E03BB39}" presName="node" presStyleLbl="node1" presStyleIdx="6" presStyleCnt="58">
        <dgm:presLayoutVars>
          <dgm:bulletEnabled val="1"/>
        </dgm:presLayoutVars>
      </dgm:prSet>
      <dgm:spPr/>
    </dgm:pt>
    <dgm:pt modelId="{6BE2EA08-E480-4570-958B-6CB5305A1532}" type="pres">
      <dgm:prSet presAssocID="{F958FA41-B728-412D-A672-FFB4CC91638A}" presName="sibTrans" presStyleCnt="0"/>
      <dgm:spPr/>
    </dgm:pt>
    <dgm:pt modelId="{1A2A4373-2252-465A-9601-F2732F005643}" type="pres">
      <dgm:prSet presAssocID="{93A748F3-D038-4882-944F-659A471F4256}" presName="node" presStyleLbl="node1" presStyleIdx="7" presStyleCnt="58">
        <dgm:presLayoutVars>
          <dgm:bulletEnabled val="1"/>
        </dgm:presLayoutVars>
      </dgm:prSet>
      <dgm:spPr/>
    </dgm:pt>
    <dgm:pt modelId="{75106DE5-2220-49A4-9E34-BE5BE95C804F}" type="pres">
      <dgm:prSet presAssocID="{18081F9C-0032-4B83-9452-4FB4A0C2CD15}" presName="sibTrans" presStyleCnt="0"/>
      <dgm:spPr/>
    </dgm:pt>
    <dgm:pt modelId="{27808741-CD45-40BD-8603-18CE9731DA31}" type="pres">
      <dgm:prSet presAssocID="{4AFEBD36-57D8-4B70-9C3B-52D498724432}" presName="node" presStyleLbl="node1" presStyleIdx="8" presStyleCnt="58">
        <dgm:presLayoutVars>
          <dgm:bulletEnabled val="1"/>
        </dgm:presLayoutVars>
      </dgm:prSet>
      <dgm:spPr/>
    </dgm:pt>
    <dgm:pt modelId="{666D4AD7-355E-4E2E-93DF-A521BB1EC80D}" type="pres">
      <dgm:prSet presAssocID="{73FC6E71-5A4E-4515-8513-4BC8CBF25F85}" presName="sibTrans" presStyleCnt="0"/>
      <dgm:spPr/>
    </dgm:pt>
    <dgm:pt modelId="{E6C9FF7A-C260-4449-98C3-6DC015AF1191}" type="pres">
      <dgm:prSet presAssocID="{15BF584F-D7E4-4EEB-B1CA-4CA1871AB76F}" presName="node" presStyleLbl="node1" presStyleIdx="9" presStyleCnt="58">
        <dgm:presLayoutVars>
          <dgm:bulletEnabled val="1"/>
        </dgm:presLayoutVars>
      </dgm:prSet>
      <dgm:spPr/>
    </dgm:pt>
    <dgm:pt modelId="{369AECFD-631F-4F20-A444-297BD464C8E6}" type="pres">
      <dgm:prSet presAssocID="{BF7AD407-0A68-4D6A-B5B0-5114682F621F}" presName="sibTrans" presStyleCnt="0"/>
      <dgm:spPr/>
    </dgm:pt>
    <dgm:pt modelId="{CD6EB559-92BA-4835-A063-95E4FB19467D}" type="pres">
      <dgm:prSet presAssocID="{7075782C-C8AD-416B-B55C-CD1DFFB0A5BC}" presName="node" presStyleLbl="node1" presStyleIdx="10" presStyleCnt="58">
        <dgm:presLayoutVars>
          <dgm:bulletEnabled val="1"/>
        </dgm:presLayoutVars>
      </dgm:prSet>
      <dgm:spPr/>
    </dgm:pt>
    <dgm:pt modelId="{FE400019-F098-42F2-A111-89A91A657245}" type="pres">
      <dgm:prSet presAssocID="{CE0F1EAE-1A77-4B01-A5F1-C18283A48ADD}" presName="sibTrans" presStyleCnt="0"/>
      <dgm:spPr/>
    </dgm:pt>
    <dgm:pt modelId="{432AF0CC-BF1E-441B-A9C2-88D94C7FF03A}" type="pres">
      <dgm:prSet presAssocID="{1807180A-3955-466B-9929-7AD488272355}" presName="node" presStyleLbl="node1" presStyleIdx="11" presStyleCnt="58">
        <dgm:presLayoutVars>
          <dgm:bulletEnabled val="1"/>
        </dgm:presLayoutVars>
      </dgm:prSet>
      <dgm:spPr/>
    </dgm:pt>
    <dgm:pt modelId="{FE0960ED-AFA3-4A53-8399-95E98CACC41A}" type="pres">
      <dgm:prSet presAssocID="{39996283-2251-45B6-93CF-86F06A4889FF}" presName="sibTrans" presStyleCnt="0"/>
      <dgm:spPr/>
    </dgm:pt>
    <dgm:pt modelId="{F055876A-553F-46D0-A1BE-AAE955BC9CA2}" type="pres">
      <dgm:prSet presAssocID="{BDF9D98E-C265-4C28-BFAE-F7E9C6263A74}" presName="node" presStyleLbl="node1" presStyleIdx="12" presStyleCnt="58">
        <dgm:presLayoutVars>
          <dgm:bulletEnabled val="1"/>
        </dgm:presLayoutVars>
      </dgm:prSet>
      <dgm:spPr/>
    </dgm:pt>
    <dgm:pt modelId="{AEB9DA0A-789C-4E59-A3BA-7E389B2453EE}" type="pres">
      <dgm:prSet presAssocID="{B28421F9-4D00-42BA-96CD-4D95A4F124F4}" presName="sibTrans" presStyleCnt="0"/>
      <dgm:spPr/>
    </dgm:pt>
    <dgm:pt modelId="{304E7AA5-B858-4C8F-88BB-9A257A32FA42}" type="pres">
      <dgm:prSet presAssocID="{F49D08C5-C0E2-43F3-913E-449661C38A4A}" presName="node" presStyleLbl="node1" presStyleIdx="13" presStyleCnt="58">
        <dgm:presLayoutVars>
          <dgm:bulletEnabled val="1"/>
        </dgm:presLayoutVars>
      </dgm:prSet>
      <dgm:spPr/>
    </dgm:pt>
    <dgm:pt modelId="{9F034595-5226-4E41-8D2E-6C573A568A71}" type="pres">
      <dgm:prSet presAssocID="{29369263-801F-468D-890B-C7F6C8F79634}" presName="sibTrans" presStyleCnt="0"/>
      <dgm:spPr/>
    </dgm:pt>
    <dgm:pt modelId="{12D60FCC-16EF-4A55-97E3-343E4210BA34}" type="pres">
      <dgm:prSet presAssocID="{9215947B-D4AB-4DBC-B06F-66A8A4D59FD2}" presName="node" presStyleLbl="node1" presStyleIdx="14" presStyleCnt="58">
        <dgm:presLayoutVars>
          <dgm:bulletEnabled val="1"/>
        </dgm:presLayoutVars>
      </dgm:prSet>
      <dgm:spPr/>
    </dgm:pt>
    <dgm:pt modelId="{611AC5D8-A89C-4163-8919-E1F5725C53F3}" type="pres">
      <dgm:prSet presAssocID="{AF557434-2939-4D60-B372-A6470CCA97F5}" presName="sibTrans" presStyleCnt="0"/>
      <dgm:spPr/>
    </dgm:pt>
    <dgm:pt modelId="{FE7D0BC4-43F7-46C2-A1E5-9A31E26033FD}" type="pres">
      <dgm:prSet presAssocID="{C36A7CBC-300B-4868-9A77-7FB5315D0C76}" presName="node" presStyleLbl="node1" presStyleIdx="15" presStyleCnt="58">
        <dgm:presLayoutVars>
          <dgm:bulletEnabled val="1"/>
        </dgm:presLayoutVars>
      </dgm:prSet>
      <dgm:spPr/>
    </dgm:pt>
    <dgm:pt modelId="{33C9E70F-4E21-4F2F-B8EA-52E315BC8EF9}" type="pres">
      <dgm:prSet presAssocID="{AA07516A-4481-4EE2-AABA-7661A8DDB728}" presName="sibTrans" presStyleCnt="0"/>
      <dgm:spPr/>
    </dgm:pt>
    <dgm:pt modelId="{1C237E92-2E9E-43C3-8649-B41C5512F616}" type="pres">
      <dgm:prSet presAssocID="{A953B936-948F-4103-A9FF-BC5C1298D97A}" presName="node" presStyleLbl="node1" presStyleIdx="16" presStyleCnt="58">
        <dgm:presLayoutVars>
          <dgm:bulletEnabled val="1"/>
        </dgm:presLayoutVars>
      </dgm:prSet>
      <dgm:spPr/>
    </dgm:pt>
    <dgm:pt modelId="{84947D6C-08E9-44C9-8D03-F283A5390E08}" type="pres">
      <dgm:prSet presAssocID="{FEE8E620-A5A3-4CA7-A3BC-1950182A60B6}" presName="sibTrans" presStyleCnt="0"/>
      <dgm:spPr/>
    </dgm:pt>
    <dgm:pt modelId="{FE5082EF-B43F-4C4F-9F7C-DA7C28B67260}" type="pres">
      <dgm:prSet presAssocID="{C8E98ECD-FBAE-410B-9F5E-66962CE47274}" presName="node" presStyleLbl="node1" presStyleIdx="17" presStyleCnt="58">
        <dgm:presLayoutVars>
          <dgm:bulletEnabled val="1"/>
        </dgm:presLayoutVars>
      </dgm:prSet>
      <dgm:spPr/>
    </dgm:pt>
    <dgm:pt modelId="{7D7C333B-10CB-4C07-A197-8FE216A74C38}" type="pres">
      <dgm:prSet presAssocID="{A6044C92-2718-45A9-BC2C-C2E939795E51}" presName="sibTrans" presStyleCnt="0"/>
      <dgm:spPr/>
    </dgm:pt>
    <dgm:pt modelId="{AE9796CC-16CA-4A22-8F19-46B424CF7E03}" type="pres">
      <dgm:prSet presAssocID="{CBCAE947-90ED-4C9E-9224-8AF235544EEA}" presName="node" presStyleLbl="node1" presStyleIdx="18" presStyleCnt="58">
        <dgm:presLayoutVars>
          <dgm:bulletEnabled val="1"/>
        </dgm:presLayoutVars>
      </dgm:prSet>
      <dgm:spPr/>
    </dgm:pt>
    <dgm:pt modelId="{0F8D7F42-8EF9-4257-9252-C245052C9EA8}" type="pres">
      <dgm:prSet presAssocID="{64CB4E78-423E-4155-9EFF-78346F5D757C}" presName="sibTrans" presStyleCnt="0"/>
      <dgm:spPr/>
    </dgm:pt>
    <dgm:pt modelId="{7CAFBCD7-A0EF-4B0A-9F53-988563DDBC07}" type="pres">
      <dgm:prSet presAssocID="{2DB590EF-832D-4148-B5B1-98B9FD72456D}" presName="node" presStyleLbl="node1" presStyleIdx="19" presStyleCnt="58">
        <dgm:presLayoutVars>
          <dgm:bulletEnabled val="1"/>
        </dgm:presLayoutVars>
      </dgm:prSet>
      <dgm:spPr/>
    </dgm:pt>
    <dgm:pt modelId="{B758D5F0-929F-4F90-897F-7D09159A909E}" type="pres">
      <dgm:prSet presAssocID="{D3816117-A5B0-493B-B8D6-41857802F9CE}" presName="sibTrans" presStyleCnt="0"/>
      <dgm:spPr/>
    </dgm:pt>
    <dgm:pt modelId="{460CE2A4-16EC-4914-8E1F-66F4D301F2B2}" type="pres">
      <dgm:prSet presAssocID="{C7AE238C-8AEC-435A-98C6-A91101212AEC}" presName="node" presStyleLbl="node1" presStyleIdx="20" presStyleCnt="58">
        <dgm:presLayoutVars>
          <dgm:bulletEnabled val="1"/>
        </dgm:presLayoutVars>
      </dgm:prSet>
      <dgm:spPr/>
    </dgm:pt>
    <dgm:pt modelId="{478CDEDA-4018-49EA-B6DA-B236382A4C62}" type="pres">
      <dgm:prSet presAssocID="{0547CD21-5CB1-4461-AEEF-CAD54D7FEE28}" presName="sibTrans" presStyleCnt="0"/>
      <dgm:spPr/>
    </dgm:pt>
    <dgm:pt modelId="{69F63B1A-82B0-4C6F-9CF3-FE4674059AC9}" type="pres">
      <dgm:prSet presAssocID="{EB58ACDC-9CEF-4B16-8DB1-5A5CCDCBA2E0}" presName="node" presStyleLbl="node1" presStyleIdx="21" presStyleCnt="58">
        <dgm:presLayoutVars>
          <dgm:bulletEnabled val="1"/>
        </dgm:presLayoutVars>
      </dgm:prSet>
      <dgm:spPr/>
    </dgm:pt>
    <dgm:pt modelId="{0DBA7133-A75E-4171-9FFD-E4CBB47F106B}" type="pres">
      <dgm:prSet presAssocID="{BE8EBBED-045D-45F0-B74E-762100870FD3}" presName="sibTrans" presStyleCnt="0"/>
      <dgm:spPr/>
    </dgm:pt>
    <dgm:pt modelId="{6DF2C57A-C46F-4C54-A378-5F2AA27EAE85}" type="pres">
      <dgm:prSet presAssocID="{724A0B0A-431B-4645-90A5-7B920BFD795E}" presName="node" presStyleLbl="node1" presStyleIdx="22" presStyleCnt="58">
        <dgm:presLayoutVars>
          <dgm:bulletEnabled val="1"/>
        </dgm:presLayoutVars>
      </dgm:prSet>
      <dgm:spPr/>
    </dgm:pt>
    <dgm:pt modelId="{946D53D3-FC70-4E2A-B2AE-2D35BC3ABB43}" type="pres">
      <dgm:prSet presAssocID="{504AF09B-4FE2-497A-AD3B-F1A532D33AC7}" presName="sibTrans" presStyleCnt="0"/>
      <dgm:spPr/>
    </dgm:pt>
    <dgm:pt modelId="{95E13B04-2300-4934-852E-1C9E0A8ADDF7}" type="pres">
      <dgm:prSet presAssocID="{9CBB095F-6E05-41F8-A712-4F3DD2B6F07E}" presName="node" presStyleLbl="node1" presStyleIdx="23" presStyleCnt="58">
        <dgm:presLayoutVars>
          <dgm:bulletEnabled val="1"/>
        </dgm:presLayoutVars>
      </dgm:prSet>
      <dgm:spPr/>
    </dgm:pt>
    <dgm:pt modelId="{D376251F-ED7E-495D-B0E0-E0C9E3891946}" type="pres">
      <dgm:prSet presAssocID="{81CCC9B6-B685-4670-B664-7288EFBABCF1}" presName="sibTrans" presStyleCnt="0"/>
      <dgm:spPr/>
    </dgm:pt>
    <dgm:pt modelId="{DBAAA7E6-BBF6-41AA-9393-A6609A64F959}" type="pres">
      <dgm:prSet presAssocID="{A0224B23-1ECE-4F75-8265-E5A20A3B0177}" presName="node" presStyleLbl="node1" presStyleIdx="24" presStyleCnt="58">
        <dgm:presLayoutVars>
          <dgm:bulletEnabled val="1"/>
        </dgm:presLayoutVars>
      </dgm:prSet>
      <dgm:spPr/>
    </dgm:pt>
    <dgm:pt modelId="{066DE147-CFBF-4348-8A3C-1B80E02D9340}" type="pres">
      <dgm:prSet presAssocID="{BD16A03A-A063-4932-B2F7-7BD5BDE1EB05}" presName="sibTrans" presStyleCnt="0"/>
      <dgm:spPr/>
    </dgm:pt>
    <dgm:pt modelId="{7F6A8226-05E0-45DE-AD5A-9D31F597BF71}" type="pres">
      <dgm:prSet presAssocID="{C3FE0F61-E085-47E0-A069-7B4356CCB233}" presName="node" presStyleLbl="node1" presStyleIdx="25" presStyleCnt="58">
        <dgm:presLayoutVars>
          <dgm:bulletEnabled val="1"/>
        </dgm:presLayoutVars>
      </dgm:prSet>
      <dgm:spPr/>
    </dgm:pt>
    <dgm:pt modelId="{1DF35DA5-8424-4B1D-9F08-829B06288CB2}" type="pres">
      <dgm:prSet presAssocID="{6BB3A9DA-4AE4-4EC2-A7AD-AA218CF20C7B}" presName="sibTrans" presStyleCnt="0"/>
      <dgm:spPr/>
    </dgm:pt>
    <dgm:pt modelId="{503966CF-0F2D-48A5-9E49-8FD0A6C275A8}" type="pres">
      <dgm:prSet presAssocID="{AA5035FC-2841-4A35-BE69-709A2BBABAA3}" presName="node" presStyleLbl="node1" presStyleIdx="26" presStyleCnt="58">
        <dgm:presLayoutVars>
          <dgm:bulletEnabled val="1"/>
        </dgm:presLayoutVars>
      </dgm:prSet>
      <dgm:spPr/>
    </dgm:pt>
    <dgm:pt modelId="{ACC5DA01-267C-412E-A54A-6B796C6FEC74}" type="pres">
      <dgm:prSet presAssocID="{DA2A37E2-0922-47D0-85BE-6DFFF4D3152C}" presName="sibTrans" presStyleCnt="0"/>
      <dgm:spPr/>
    </dgm:pt>
    <dgm:pt modelId="{15430F22-C5BA-4B6E-BF01-319C0B5CCD22}" type="pres">
      <dgm:prSet presAssocID="{4BCE5F95-6BA2-498C-9EEB-A399425F0815}" presName="node" presStyleLbl="node1" presStyleIdx="27" presStyleCnt="58">
        <dgm:presLayoutVars>
          <dgm:bulletEnabled val="1"/>
        </dgm:presLayoutVars>
      </dgm:prSet>
      <dgm:spPr/>
    </dgm:pt>
    <dgm:pt modelId="{5BB0899B-2413-41D6-A31A-D15D15A57AB3}" type="pres">
      <dgm:prSet presAssocID="{F49BE0A6-D862-40FB-817E-023EF54DFFF4}" presName="sibTrans" presStyleCnt="0"/>
      <dgm:spPr/>
    </dgm:pt>
    <dgm:pt modelId="{5D0D0534-6216-486A-94B5-B46C12DA7155}" type="pres">
      <dgm:prSet presAssocID="{F8E66215-D706-465D-B730-BBB2D341F01F}" presName="node" presStyleLbl="node1" presStyleIdx="28" presStyleCnt="58">
        <dgm:presLayoutVars>
          <dgm:bulletEnabled val="1"/>
        </dgm:presLayoutVars>
      </dgm:prSet>
      <dgm:spPr/>
    </dgm:pt>
    <dgm:pt modelId="{0A4046F3-5D4A-4D85-A31E-39ADEB4E9DA8}" type="pres">
      <dgm:prSet presAssocID="{9F3448B5-9B31-454D-8881-F27EE8292E36}" presName="sibTrans" presStyleCnt="0"/>
      <dgm:spPr/>
    </dgm:pt>
    <dgm:pt modelId="{706A3475-7B38-4804-BE96-A468EDDD06BB}" type="pres">
      <dgm:prSet presAssocID="{33EB294D-C294-42C9-A9C4-87F621A74D82}" presName="node" presStyleLbl="node1" presStyleIdx="29" presStyleCnt="58">
        <dgm:presLayoutVars>
          <dgm:bulletEnabled val="1"/>
        </dgm:presLayoutVars>
      </dgm:prSet>
      <dgm:spPr/>
    </dgm:pt>
    <dgm:pt modelId="{21C7F639-A4B8-4AA1-8CB1-C8335FEC9E10}" type="pres">
      <dgm:prSet presAssocID="{E187786D-119E-413E-98AD-A21507679E86}" presName="sibTrans" presStyleCnt="0"/>
      <dgm:spPr/>
    </dgm:pt>
    <dgm:pt modelId="{B4E65455-9631-4F94-8405-9E0582C5F75A}" type="pres">
      <dgm:prSet presAssocID="{4C9F8638-3448-46C7-AAF6-51A4A77F8533}" presName="node" presStyleLbl="node1" presStyleIdx="30" presStyleCnt="58">
        <dgm:presLayoutVars>
          <dgm:bulletEnabled val="1"/>
        </dgm:presLayoutVars>
      </dgm:prSet>
      <dgm:spPr/>
    </dgm:pt>
    <dgm:pt modelId="{8C9A171E-AD0D-4B48-91D3-B1A16B35CAD5}" type="pres">
      <dgm:prSet presAssocID="{88FB9277-2638-46D4-9293-0712763DC8D5}" presName="sibTrans" presStyleCnt="0"/>
      <dgm:spPr/>
    </dgm:pt>
    <dgm:pt modelId="{8444DCC1-4708-4FB9-87E8-84BE83777B4F}" type="pres">
      <dgm:prSet presAssocID="{1AF4E13E-7112-41ED-A037-EED732259E19}" presName="node" presStyleLbl="node1" presStyleIdx="31" presStyleCnt="58">
        <dgm:presLayoutVars>
          <dgm:bulletEnabled val="1"/>
        </dgm:presLayoutVars>
      </dgm:prSet>
      <dgm:spPr/>
    </dgm:pt>
    <dgm:pt modelId="{8A3D9762-CA2F-4D7C-A4FC-BFDD972774B4}" type="pres">
      <dgm:prSet presAssocID="{517C9401-8FC1-4E57-8336-C7C51C181BD1}" presName="sibTrans" presStyleCnt="0"/>
      <dgm:spPr/>
    </dgm:pt>
    <dgm:pt modelId="{72C6B5D9-E103-447C-AFEF-63A8D69AC479}" type="pres">
      <dgm:prSet presAssocID="{60A04BFC-9B4C-4281-8C8E-411229F7E8A4}" presName="node" presStyleLbl="node1" presStyleIdx="32" presStyleCnt="58">
        <dgm:presLayoutVars>
          <dgm:bulletEnabled val="1"/>
        </dgm:presLayoutVars>
      </dgm:prSet>
      <dgm:spPr/>
    </dgm:pt>
    <dgm:pt modelId="{23AF4E44-EC59-4069-98D6-0E49CCFC0F33}" type="pres">
      <dgm:prSet presAssocID="{4E68392C-D787-4693-8035-CEF946F41466}" presName="sibTrans" presStyleCnt="0"/>
      <dgm:spPr/>
    </dgm:pt>
    <dgm:pt modelId="{2308C701-9A94-43BE-A6DB-CCF0576C2B49}" type="pres">
      <dgm:prSet presAssocID="{573A88A5-36DF-497B-9601-CAFBA6565948}" presName="node" presStyleLbl="node1" presStyleIdx="33" presStyleCnt="58">
        <dgm:presLayoutVars>
          <dgm:bulletEnabled val="1"/>
        </dgm:presLayoutVars>
      </dgm:prSet>
      <dgm:spPr/>
    </dgm:pt>
    <dgm:pt modelId="{4DAAE16B-2287-424A-911A-70693E6F63A8}" type="pres">
      <dgm:prSet presAssocID="{AB4ACE69-77C5-44DB-BBAE-B673F92EB98C}" presName="sibTrans" presStyleCnt="0"/>
      <dgm:spPr/>
    </dgm:pt>
    <dgm:pt modelId="{EFF76377-43B6-42AB-A340-289FBBAAAB0C}" type="pres">
      <dgm:prSet presAssocID="{F5A29CF7-E6F7-4DC6-9036-BD94EB5D02B1}" presName="node" presStyleLbl="node1" presStyleIdx="34" presStyleCnt="58">
        <dgm:presLayoutVars>
          <dgm:bulletEnabled val="1"/>
        </dgm:presLayoutVars>
      </dgm:prSet>
      <dgm:spPr/>
    </dgm:pt>
    <dgm:pt modelId="{73B6073C-8DCD-4723-8516-373C5C9A054C}" type="pres">
      <dgm:prSet presAssocID="{7F2A8C42-EE1C-42A7-8DED-DD6C0F0A970D}" presName="sibTrans" presStyleCnt="0"/>
      <dgm:spPr/>
    </dgm:pt>
    <dgm:pt modelId="{93D90AA5-CB57-424B-9BC1-C329855F0D00}" type="pres">
      <dgm:prSet presAssocID="{3DD02B59-DB70-43C8-A1A4-4B3906812EF6}" presName="node" presStyleLbl="node1" presStyleIdx="35" presStyleCnt="58">
        <dgm:presLayoutVars>
          <dgm:bulletEnabled val="1"/>
        </dgm:presLayoutVars>
      </dgm:prSet>
      <dgm:spPr/>
    </dgm:pt>
    <dgm:pt modelId="{DE76D827-98F0-48E3-9E2D-F808C95936B4}" type="pres">
      <dgm:prSet presAssocID="{D1D65450-BEA1-47CC-84E0-55B258BE5E22}" presName="sibTrans" presStyleCnt="0"/>
      <dgm:spPr/>
    </dgm:pt>
    <dgm:pt modelId="{802B2D69-3148-4B0F-A69C-D2D2B05506A4}" type="pres">
      <dgm:prSet presAssocID="{7F6F11C4-5DD2-49DF-8848-3ED8162BD7EB}" presName="node" presStyleLbl="node1" presStyleIdx="36" presStyleCnt="58">
        <dgm:presLayoutVars>
          <dgm:bulletEnabled val="1"/>
        </dgm:presLayoutVars>
      </dgm:prSet>
      <dgm:spPr/>
    </dgm:pt>
    <dgm:pt modelId="{4BD864FF-7D1A-4CD4-B3C9-9ACB91D719A8}" type="pres">
      <dgm:prSet presAssocID="{3123B489-48CA-44EB-84DE-7DABC5C0238D}" presName="sibTrans" presStyleCnt="0"/>
      <dgm:spPr/>
    </dgm:pt>
    <dgm:pt modelId="{09B9A3D8-28FB-4AA8-8CA4-86FE17311F3C}" type="pres">
      <dgm:prSet presAssocID="{A5FF4E86-CC11-4BB8-B93C-E2F2C402D2A0}" presName="node" presStyleLbl="node1" presStyleIdx="37" presStyleCnt="58">
        <dgm:presLayoutVars>
          <dgm:bulletEnabled val="1"/>
        </dgm:presLayoutVars>
      </dgm:prSet>
      <dgm:spPr/>
    </dgm:pt>
    <dgm:pt modelId="{415E7149-B6C5-440C-9792-34D051AE6673}" type="pres">
      <dgm:prSet presAssocID="{851BC68E-D442-44FB-A3FA-0B082ABEB312}" presName="sibTrans" presStyleCnt="0"/>
      <dgm:spPr/>
    </dgm:pt>
    <dgm:pt modelId="{03C176A5-BD2D-4F9A-83CE-94010D7EAA3D}" type="pres">
      <dgm:prSet presAssocID="{60A7FDD7-E9B1-4B26-9B3D-45246E0C2A1D}" presName="node" presStyleLbl="node1" presStyleIdx="38" presStyleCnt="58">
        <dgm:presLayoutVars>
          <dgm:bulletEnabled val="1"/>
        </dgm:presLayoutVars>
      </dgm:prSet>
      <dgm:spPr/>
    </dgm:pt>
    <dgm:pt modelId="{B343A3CB-6EA4-4853-A4D6-30300D1E7B8D}" type="pres">
      <dgm:prSet presAssocID="{03777616-F9D2-4A2E-9F9A-5EC9EF9DD6AF}" presName="sibTrans" presStyleCnt="0"/>
      <dgm:spPr/>
    </dgm:pt>
    <dgm:pt modelId="{AAC2DDF5-CE34-4FF9-B16A-FD89DCBD3151}" type="pres">
      <dgm:prSet presAssocID="{165EAB77-0911-4A84-BA34-2DFF8AEB3598}" presName="node" presStyleLbl="node1" presStyleIdx="39" presStyleCnt="58">
        <dgm:presLayoutVars>
          <dgm:bulletEnabled val="1"/>
        </dgm:presLayoutVars>
      </dgm:prSet>
      <dgm:spPr/>
    </dgm:pt>
    <dgm:pt modelId="{B90AFFA4-0A82-49D5-977E-063381391671}" type="pres">
      <dgm:prSet presAssocID="{492234AD-6AB6-403E-A00A-8BEDA9CFB59B}" presName="sibTrans" presStyleCnt="0"/>
      <dgm:spPr/>
    </dgm:pt>
    <dgm:pt modelId="{BFDEA3C4-1308-4F15-919C-77B69B323ED4}" type="pres">
      <dgm:prSet presAssocID="{B7FB2174-3850-4EAE-B248-C9F59075B774}" presName="node" presStyleLbl="node1" presStyleIdx="40" presStyleCnt="58">
        <dgm:presLayoutVars>
          <dgm:bulletEnabled val="1"/>
        </dgm:presLayoutVars>
      </dgm:prSet>
      <dgm:spPr/>
    </dgm:pt>
    <dgm:pt modelId="{40B34523-8C24-4F71-A86B-930D43277AD5}" type="pres">
      <dgm:prSet presAssocID="{22E1E6EE-F1A9-4355-9D3E-64005683D94E}" presName="sibTrans" presStyleCnt="0"/>
      <dgm:spPr/>
    </dgm:pt>
    <dgm:pt modelId="{4FF38AAC-C846-4E06-BAC9-AA54E3B5C8DA}" type="pres">
      <dgm:prSet presAssocID="{EED45250-C1CA-419A-B80A-F0A8DADFDC4B}" presName="node" presStyleLbl="node1" presStyleIdx="41" presStyleCnt="58">
        <dgm:presLayoutVars>
          <dgm:bulletEnabled val="1"/>
        </dgm:presLayoutVars>
      </dgm:prSet>
      <dgm:spPr/>
    </dgm:pt>
    <dgm:pt modelId="{99293231-9F79-40B2-98FA-80574EA5B71F}" type="pres">
      <dgm:prSet presAssocID="{D5A686A8-7A32-4126-B8C6-70E3D84BC378}" presName="sibTrans" presStyleCnt="0"/>
      <dgm:spPr/>
    </dgm:pt>
    <dgm:pt modelId="{DAABBFAF-3A86-4BA1-9133-7ACCDFC40A49}" type="pres">
      <dgm:prSet presAssocID="{D0ABEE8C-3C66-47F4-A0E4-708ED4E1AC5D}" presName="node" presStyleLbl="node1" presStyleIdx="42" presStyleCnt="58">
        <dgm:presLayoutVars>
          <dgm:bulletEnabled val="1"/>
        </dgm:presLayoutVars>
      </dgm:prSet>
      <dgm:spPr/>
    </dgm:pt>
    <dgm:pt modelId="{5B5E6D75-C528-472C-9965-CFDA493294C5}" type="pres">
      <dgm:prSet presAssocID="{EEC39A4D-5515-4023-A09B-6C286C2B86C3}" presName="sibTrans" presStyleCnt="0"/>
      <dgm:spPr/>
    </dgm:pt>
    <dgm:pt modelId="{030D3120-D7DF-4906-A28F-47FF32009FE9}" type="pres">
      <dgm:prSet presAssocID="{3E9091B5-447B-4E05-BF36-0220987AF55C}" presName="node" presStyleLbl="node1" presStyleIdx="43" presStyleCnt="58">
        <dgm:presLayoutVars>
          <dgm:bulletEnabled val="1"/>
        </dgm:presLayoutVars>
      </dgm:prSet>
      <dgm:spPr/>
    </dgm:pt>
    <dgm:pt modelId="{8A0A5A1C-684E-4749-ACBA-2E8C198AF31B}" type="pres">
      <dgm:prSet presAssocID="{9A849815-1C29-4A56-9021-7AAA55C1C0A0}" presName="sibTrans" presStyleCnt="0"/>
      <dgm:spPr/>
    </dgm:pt>
    <dgm:pt modelId="{558B50D2-ABB6-41C3-9CBA-1A29E6DA82D5}" type="pres">
      <dgm:prSet presAssocID="{835E9E75-644B-4E42-849C-936482DA3EA6}" presName="node" presStyleLbl="node1" presStyleIdx="44" presStyleCnt="58">
        <dgm:presLayoutVars>
          <dgm:bulletEnabled val="1"/>
        </dgm:presLayoutVars>
      </dgm:prSet>
      <dgm:spPr/>
    </dgm:pt>
    <dgm:pt modelId="{7709705D-4794-43CD-8104-4D71FE0E5C5A}" type="pres">
      <dgm:prSet presAssocID="{F1F0271C-1328-49C3-ABA5-2AF5AB9F3135}" presName="sibTrans" presStyleCnt="0"/>
      <dgm:spPr/>
    </dgm:pt>
    <dgm:pt modelId="{E3E496CD-183E-497A-A50A-04F9236DCFE3}" type="pres">
      <dgm:prSet presAssocID="{95E9600A-8CE3-4CCD-93C4-DAA76FDD99F4}" presName="node" presStyleLbl="node1" presStyleIdx="45" presStyleCnt="58">
        <dgm:presLayoutVars>
          <dgm:bulletEnabled val="1"/>
        </dgm:presLayoutVars>
      </dgm:prSet>
      <dgm:spPr/>
    </dgm:pt>
    <dgm:pt modelId="{817AD3A5-59FF-4755-ADE5-63F724A455CE}" type="pres">
      <dgm:prSet presAssocID="{2FD51112-1F6D-427E-9B08-0EAC39C3A264}" presName="sibTrans" presStyleCnt="0"/>
      <dgm:spPr/>
    </dgm:pt>
    <dgm:pt modelId="{665487D6-8AD5-4640-A1BB-CAB91B1D0035}" type="pres">
      <dgm:prSet presAssocID="{15DDAB5C-7ABC-4AF9-9215-8ECAF086A59E}" presName="node" presStyleLbl="node1" presStyleIdx="46" presStyleCnt="58">
        <dgm:presLayoutVars>
          <dgm:bulletEnabled val="1"/>
        </dgm:presLayoutVars>
      </dgm:prSet>
      <dgm:spPr/>
    </dgm:pt>
    <dgm:pt modelId="{038D3285-0442-49E1-9902-ED48ED48482C}" type="pres">
      <dgm:prSet presAssocID="{AA4BFF4A-4088-4279-8471-734F1A0F40CB}" presName="sibTrans" presStyleCnt="0"/>
      <dgm:spPr/>
    </dgm:pt>
    <dgm:pt modelId="{C3F668A8-8DB8-491E-94D7-EA284BF984FB}" type="pres">
      <dgm:prSet presAssocID="{678F02C3-83E0-4166-910F-59940E7C798A}" presName="node" presStyleLbl="node1" presStyleIdx="47" presStyleCnt="58">
        <dgm:presLayoutVars>
          <dgm:bulletEnabled val="1"/>
        </dgm:presLayoutVars>
      </dgm:prSet>
      <dgm:spPr/>
    </dgm:pt>
    <dgm:pt modelId="{6C6F3502-14CE-4E49-8FAE-F976C995A25A}" type="pres">
      <dgm:prSet presAssocID="{23726DE6-D92D-4493-977E-7C159B23BBF8}" presName="sibTrans" presStyleCnt="0"/>
      <dgm:spPr/>
    </dgm:pt>
    <dgm:pt modelId="{BA8AF2EC-4938-4C9C-B289-9A0BE3CE3C88}" type="pres">
      <dgm:prSet presAssocID="{625DDBA3-6040-432E-B759-6CC68D220152}" presName="node" presStyleLbl="node1" presStyleIdx="48" presStyleCnt="58">
        <dgm:presLayoutVars>
          <dgm:bulletEnabled val="1"/>
        </dgm:presLayoutVars>
      </dgm:prSet>
      <dgm:spPr/>
    </dgm:pt>
    <dgm:pt modelId="{4C8DAF50-59AF-4E6F-A06A-663FC593672A}" type="pres">
      <dgm:prSet presAssocID="{9AA8B9E0-3386-46D8-82CB-FC77857AD86F}" presName="sibTrans" presStyleCnt="0"/>
      <dgm:spPr/>
    </dgm:pt>
    <dgm:pt modelId="{A77427C8-8EF0-46B8-B37D-35CBE0DEFCED}" type="pres">
      <dgm:prSet presAssocID="{8CF49367-3D66-4D52-B7AA-E614116C7023}" presName="node" presStyleLbl="node1" presStyleIdx="49" presStyleCnt="58">
        <dgm:presLayoutVars>
          <dgm:bulletEnabled val="1"/>
        </dgm:presLayoutVars>
      </dgm:prSet>
      <dgm:spPr/>
    </dgm:pt>
    <dgm:pt modelId="{3D978BF6-78F1-4BD1-8058-A5B9166666A7}" type="pres">
      <dgm:prSet presAssocID="{DFDF3158-2DE6-4594-80FB-179B3EB6089C}" presName="sibTrans" presStyleCnt="0"/>
      <dgm:spPr/>
    </dgm:pt>
    <dgm:pt modelId="{4EA80D54-1B65-41C4-A648-8523F2EF5522}" type="pres">
      <dgm:prSet presAssocID="{5F8AA1B8-7DB0-4B6A-8ED1-8BBA083C86C8}" presName="node" presStyleLbl="node1" presStyleIdx="50" presStyleCnt="58">
        <dgm:presLayoutVars>
          <dgm:bulletEnabled val="1"/>
        </dgm:presLayoutVars>
      </dgm:prSet>
      <dgm:spPr/>
    </dgm:pt>
    <dgm:pt modelId="{72DD1CC4-8304-4318-B61E-7C5CF200BC6D}" type="pres">
      <dgm:prSet presAssocID="{4A3769C7-3C47-4A68-89E6-1288D70A7FBC}" presName="sibTrans" presStyleCnt="0"/>
      <dgm:spPr/>
    </dgm:pt>
    <dgm:pt modelId="{47FC9C8B-8C5E-4E30-8AAB-4332045AA85B}" type="pres">
      <dgm:prSet presAssocID="{440A50F3-75FE-43D9-B63E-82752559D912}" presName="node" presStyleLbl="node1" presStyleIdx="51" presStyleCnt="58">
        <dgm:presLayoutVars>
          <dgm:bulletEnabled val="1"/>
        </dgm:presLayoutVars>
      </dgm:prSet>
      <dgm:spPr/>
    </dgm:pt>
    <dgm:pt modelId="{B8FDCD55-F7E9-4612-B4C1-E8CCAE3F357C}" type="pres">
      <dgm:prSet presAssocID="{B690B1C4-5E0A-48A8-9044-3E54560200F8}" presName="sibTrans" presStyleCnt="0"/>
      <dgm:spPr/>
    </dgm:pt>
    <dgm:pt modelId="{0041CAB6-AE66-4F93-ACF5-F4EF40CB3B6D}" type="pres">
      <dgm:prSet presAssocID="{162733B4-FDA4-4FCB-AAD3-A38F0877075A}" presName="node" presStyleLbl="node1" presStyleIdx="52" presStyleCnt="58">
        <dgm:presLayoutVars>
          <dgm:bulletEnabled val="1"/>
        </dgm:presLayoutVars>
      </dgm:prSet>
      <dgm:spPr/>
    </dgm:pt>
    <dgm:pt modelId="{568E3DA3-1B82-40EC-A15E-7293BD53CD62}" type="pres">
      <dgm:prSet presAssocID="{9E9E56C8-9ED0-409F-AAF8-FB529B35F954}" presName="sibTrans" presStyleCnt="0"/>
      <dgm:spPr/>
    </dgm:pt>
    <dgm:pt modelId="{26CCD35D-B49E-4209-B2F5-BD3B9688D144}" type="pres">
      <dgm:prSet presAssocID="{3F3D176F-1936-4F2A-B7D0-D393C442C137}" presName="node" presStyleLbl="node1" presStyleIdx="53" presStyleCnt="58">
        <dgm:presLayoutVars>
          <dgm:bulletEnabled val="1"/>
        </dgm:presLayoutVars>
      </dgm:prSet>
      <dgm:spPr/>
    </dgm:pt>
    <dgm:pt modelId="{C7B3C1D6-0297-408C-AD1C-AD46AE133286}" type="pres">
      <dgm:prSet presAssocID="{E34749FC-D289-4C25-843E-8D35387A5F55}" presName="sibTrans" presStyleCnt="0"/>
      <dgm:spPr/>
    </dgm:pt>
    <dgm:pt modelId="{FDBFD8D0-9E6C-4E36-AC37-D064871DF517}" type="pres">
      <dgm:prSet presAssocID="{B6E98C0C-59EB-4382-AE5F-863B2AB776AA}" presName="node" presStyleLbl="node1" presStyleIdx="54" presStyleCnt="58">
        <dgm:presLayoutVars>
          <dgm:bulletEnabled val="1"/>
        </dgm:presLayoutVars>
      </dgm:prSet>
      <dgm:spPr/>
    </dgm:pt>
    <dgm:pt modelId="{7344A1F2-3166-418A-B6DA-C68E12EAEDDA}" type="pres">
      <dgm:prSet presAssocID="{FC14698F-C700-470D-AF48-B8398B966B74}" presName="sibTrans" presStyleCnt="0"/>
      <dgm:spPr/>
    </dgm:pt>
    <dgm:pt modelId="{23E574B9-AA4E-41EC-BDA1-9356A3B4DDDE}" type="pres">
      <dgm:prSet presAssocID="{170FCA1D-FA31-4127-B168-23306A0A6A09}" presName="node" presStyleLbl="node1" presStyleIdx="55" presStyleCnt="58">
        <dgm:presLayoutVars>
          <dgm:bulletEnabled val="1"/>
        </dgm:presLayoutVars>
      </dgm:prSet>
      <dgm:spPr/>
    </dgm:pt>
    <dgm:pt modelId="{8DFB5900-9EAF-4695-9BBF-DED2DAEE324A}" type="pres">
      <dgm:prSet presAssocID="{C4CB863A-2D84-4BA8-A31A-556D72D48092}" presName="sibTrans" presStyleCnt="0"/>
      <dgm:spPr/>
    </dgm:pt>
    <dgm:pt modelId="{FC71780E-09DC-4D2B-BCFD-303DB9A18D0C}" type="pres">
      <dgm:prSet presAssocID="{28DB34B7-3D27-4517-A34F-234FD9C66CAB}" presName="node" presStyleLbl="node1" presStyleIdx="56" presStyleCnt="58">
        <dgm:presLayoutVars>
          <dgm:bulletEnabled val="1"/>
        </dgm:presLayoutVars>
      </dgm:prSet>
      <dgm:spPr/>
    </dgm:pt>
    <dgm:pt modelId="{FB244AB9-4A7D-43BC-928A-934FB91A1290}" type="pres">
      <dgm:prSet presAssocID="{B5AA9F1A-E62C-4233-A5A6-8D6968BDD9F0}" presName="sibTrans" presStyleCnt="0"/>
      <dgm:spPr/>
    </dgm:pt>
    <dgm:pt modelId="{E3BB9F24-C219-46A2-84C9-0D788F52FD17}" type="pres">
      <dgm:prSet presAssocID="{4105A07C-E435-49F8-8D1F-E04B6AA55A39}" presName="node" presStyleLbl="node1" presStyleIdx="57" presStyleCnt="58">
        <dgm:presLayoutVars>
          <dgm:bulletEnabled val="1"/>
        </dgm:presLayoutVars>
      </dgm:prSet>
      <dgm:spPr/>
    </dgm:pt>
  </dgm:ptLst>
  <dgm:cxnLst>
    <dgm:cxn modelId="{0DD90600-C422-4C98-A335-314F915FA84C}" type="presOf" srcId="{67B62A34-A69B-4632-9171-C1260E4EFFA1}" destId="{B01766F6-F3EE-4ED0-BBE4-AFDAC058BB2B}" srcOrd="0" destOrd="0" presId="urn:microsoft.com/office/officeart/2005/8/layout/default"/>
    <dgm:cxn modelId="{996F4100-C7F2-46BA-B072-0B8C66CAA2A2}" srcId="{309F0877-920D-40B6-83FA-38BB7AA59BD5}" destId="{C8E98ECD-FBAE-410B-9F5E-66962CE47274}" srcOrd="17" destOrd="0" parTransId="{026ADA30-4FEE-4EA3-81D3-0589F094064B}" sibTransId="{A6044C92-2718-45A9-BC2C-C2E939795E51}"/>
    <dgm:cxn modelId="{C72AE200-18A9-4506-953A-B2BE34A4C481}" srcId="{309F0877-920D-40B6-83FA-38BB7AA59BD5}" destId="{7F6F11C4-5DD2-49DF-8848-3ED8162BD7EB}" srcOrd="36" destOrd="0" parTransId="{9CEC720B-1223-485B-A672-D7DA3E4CD1FA}" sibTransId="{3123B489-48CA-44EB-84DE-7DABC5C0238D}"/>
    <dgm:cxn modelId="{161C1B06-CCCB-4ED2-88B5-2DB10E791F73}" srcId="{309F0877-920D-40B6-83FA-38BB7AA59BD5}" destId="{4C9F8638-3448-46C7-AAF6-51A4A77F8533}" srcOrd="30" destOrd="0" parTransId="{1A7ACB3C-9594-4FE0-B0EF-DDB38115E35B}" sibTransId="{88FB9277-2638-46D4-9293-0712763DC8D5}"/>
    <dgm:cxn modelId="{A0DFF506-BAD9-4D1D-AAE6-29EF9C159E57}" type="presOf" srcId="{440A50F3-75FE-43D9-B63E-82752559D912}" destId="{47FC9C8B-8C5E-4E30-8AAB-4332045AA85B}" srcOrd="0" destOrd="0" presId="urn:microsoft.com/office/officeart/2005/8/layout/default"/>
    <dgm:cxn modelId="{57687207-CBA0-4871-A521-7DA577EE56FE}" srcId="{309F0877-920D-40B6-83FA-38BB7AA59BD5}" destId="{99D88F34-0DEE-49C8-B3C1-E506E8E59DF8}" srcOrd="3" destOrd="0" parTransId="{7E2C2858-66F3-463B-A958-5C57CC440F7C}" sibTransId="{7E2DDC9E-7BCA-4A9C-B76C-8DDA86CEA716}"/>
    <dgm:cxn modelId="{DE2FAA07-AD7C-4318-9E98-C093EDF8D9E8}" srcId="{309F0877-920D-40B6-83FA-38BB7AA59BD5}" destId="{835E9E75-644B-4E42-849C-936482DA3EA6}" srcOrd="44" destOrd="0" parTransId="{2AA6C97C-2CA2-4945-8FB3-AB1C4F117D83}" sibTransId="{F1F0271C-1328-49C3-ABA5-2AF5AB9F3135}"/>
    <dgm:cxn modelId="{A9774F08-6981-4C28-A9F3-AC97E1763969}" srcId="{309F0877-920D-40B6-83FA-38BB7AA59BD5}" destId="{EB58ACDC-9CEF-4B16-8DB1-5A5CCDCBA2E0}" srcOrd="21" destOrd="0" parTransId="{92899CAA-8A58-4BD7-AD32-CC58D6DCC4AE}" sibTransId="{BE8EBBED-045D-45F0-B74E-762100870FD3}"/>
    <dgm:cxn modelId="{44B7830A-39EC-4419-AC46-4C60673B8291}" type="presOf" srcId="{A0224B23-1ECE-4F75-8265-E5A20A3B0177}" destId="{DBAAA7E6-BBF6-41AA-9393-A6609A64F959}" srcOrd="0" destOrd="0" presId="urn:microsoft.com/office/officeart/2005/8/layout/default"/>
    <dgm:cxn modelId="{B822850D-9BA7-4D1C-A203-E4D4A3DB525B}" srcId="{309F0877-920D-40B6-83FA-38BB7AA59BD5}" destId="{3E9091B5-447B-4E05-BF36-0220987AF55C}" srcOrd="43" destOrd="0" parTransId="{47FA78A0-780F-46BA-A84A-F9CDEE149F9B}" sibTransId="{9A849815-1C29-4A56-9021-7AAA55C1C0A0}"/>
    <dgm:cxn modelId="{84428613-D5D2-4C43-B830-0DB120058838}" type="presOf" srcId="{162733B4-FDA4-4FCB-AAD3-A38F0877075A}" destId="{0041CAB6-AE66-4F93-ACF5-F4EF40CB3B6D}" srcOrd="0" destOrd="0" presId="urn:microsoft.com/office/officeart/2005/8/layout/default"/>
    <dgm:cxn modelId="{34866D15-507A-45D9-B2D6-ADFC8A096E26}" type="presOf" srcId="{D46F5E21-BF45-42D0-9382-0281F6698A31}" destId="{1649EFDA-1E7E-4F9F-8190-6869246FCB72}" srcOrd="0" destOrd="0" presId="urn:microsoft.com/office/officeart/2005/8/layout/default"/>
    <dgm:cxn modelId="{A28BB218-AFE9-4D22-BC8A-42076A0D99AF}" type="presOf" srcId="{4BCE5F95-6BA2-498C-9EEB-A399425F0815}" destId="{15430F22-C5BA-4B6E-BF01-319C0B5CCD22}" srcOrd="0" destOrd="0" presId="urn:microsoft.com/office/officeart/2005/8/layout/default"/>
    <dgm:cxn modelId="{6897AB1B-B26E-4768-BDAC-9A7612F1EC81}" srcId="{309F0877-920D-40B6-83FA-38BB7AA59BD5}" destId="{1807180A-3955-466B-9929-7AD488272355}" srcOrd="11" destOrd="0" parTransId="{6E635AE2-E0CC-4F6F-8E07-47150F8FC923}" sibTransId="{39996283-2251-45B6-93CF-86F06A4889FF}"/>
    <dgm:cxn modelId="{BFDC7A1D-8B70-4AA6-9479-F0371D0D3DE4}" srcId="{309F0877-920D-40B6-83FA-38BB7AA59BD5}" destId="{8CF49367-3D66-4D52-B7AA-E614116C7023}" srcOrd="49" destOrd="0" parTransId="{012111AD-56D4-4E96-9CFB-E13F051D33B4}" sibTransId="{DFDF3158-2DE6-4594-80FB-179B3EB6089C}"/>
    <dgm:cxn modelId="{39499E22-DE50-40E1-90F8-D8E160D121C2}" srcId="{309F0877-920D-40B6-83FA-38BB7AA59BD5}" destId="{1AF4E13E-7112-41ED-A037-EED732259E19}" srcOrd="31" destOrd="0" parTransId="{B6565722-0B79-4BFB-9F07-F8765609CA93}" sibTransId="{517C9401-8FC1-4E57-8336-C7C51C181BD1}"/>
    <dgm:cxn modelId="{9A4A4924-9D28-4E62-93C1-E49131E34332}" type="presOf" srcId="{835E9E75-644B-4E42-849C-936482DA3EA6}" destId="{558B50D2-ABB6-41C3-9CBA-1A29E6DA82D5}" srcOrd="0" destOrd="0" presId="urn:microsoft.com/office/officeart/2005/8/layout/default"/>
    <dgm:cxn modelId="{2DE5CE24-8F84-4620-9168-0CB13B630C39}" srcId="{309F0877-920D-40B6-83FA-38BB7AA59BD5}" destId="{3DD02B59-DB70-43C8-A1A4-4B3906812EF6}" srcOrd="35" destOrd="0" parTransId="{F7998EA4-8C77-4FEB-87D1-7D83E2AB9B17}" sibTransId="{D1D65450-BEA1-47CC-84E0-55B258BE5E22}"/>
    <dgm:cxn modelId="{7FFA3F2A-8B77-4CCB-B5F7-AA27B4DFBF3E}" srcId="{309F0877-920D-40B6-83FA-38BB7AA59BD5}" destId="{440A50F3-75FE-43D9-B63E-82752559D912}" srcOrd="51" destOrd="0" parTransId="{C589AC9A-6381-455A-9DF1-5825B681EA12}" sibTransId="{B690B1C4-5E0A-48A8-9044-3E54560200F8}"/>
    <dgm:cxn modelId="{CB32712B-ACD1-44A7-A038-1F0D22A4C0EE}" srcId="{309F0877-920D-40B6-83FA-38BB7AA59BD5}" destId="{60A7FDD7-E9B1-4B26-9B3D-45246E0C2A1D}" srcOrd="38" destOrd="0" parTransId="{5BD26F3B-BB85-4318-AAF1-575FC6A10920}" sibTransId="{03777616-F9D2-4A2E-9F9A-5EC9EF9DD6AF}"/>
    <dgm:cxn modelId="{F7D78E2C-9DBC-4CD2-AC49-A69A66D4085E}" type="presOf" srcId="{7F6F11C4-5DD2-49DF-8848-3ED8162BD7EB}" destId="{802B2D69-3148-4B0F-A69C-D2D2B05506A4}" srcOrd="0" destOrd="0" presId="urn:microsoft.com/office/officeart/2005/8/layout/default"/>
    <dgm:cxn modelId="{05BB852D-7199-4DD3-8835-43FDBD69636B}" srcId="{309F0877-920D-40B6-83FA-38BB7AA59BD5}" destId="{D46F5E21-BF45-42D0-9382-0281F6698A31}" srcOrd="2" destOrd="0" parTransId="{78465E62-C10C-4B5B-BA9D-5EB639049A01}" sibTransId="{B8A827AC-2E7C-41F2-B4A2-7D1EBFF8C8EC}"/>
    <dgm:cxn modelId="{98F7C030-D534-4DEF-974A-BC451A18DB33}" srcId="{309F0877-920D-40B6-83FA-38BB7AA59BD5}" destId="{625DDBA3-6040-432E-B759-6CC68D220152}" srcOrd="48" destOrd="0" parTransId="{93ED92E2-1FEA-4B91-9CF9-5806370BB63A}" sibTransId="{9AA8B9E0-3386-46D8-82CB-FC77857AD86F}"/>
    <dgm:cxn modelId="{42319C31-34BD-4422-AD20-12439074D776}" type="presOf" srcId="{93A748F3-D038-4882-944F-659A471F4256}" destId="{1A2A4373-2252-465A-9601-F2732F005643}" srcOrd="0" destOrd="0" presId="urn:microsoft.com/office/officeart/2005/8/layout/default"/>
    <dgm:cxn modelId="{1E85D832-6C0A-4C74-9995-465EA1359150}" srcId="{309F0877-920D-40B6-83FA-38BB7AA59BD5}" destId="{60A04BFC-9B4C-4281-8C8E-411229F7E8A4}" srcOrd="32" destOrd="0" parTransId="{D70E7AB4-39E0-40C8-BEF6-1EB3FE7009E2}" sibTransId="{4E68392C-D787-4693-8035-CEF946F41466}"/>
    <dgm:cxn modelId="{7FCF9836-225A-40D8-8B92-086074B5DB15}" srcId="{309F0877-920D-40B6-83FA-38BB7AA59BD5}" destId="{A5FF4E86-CC11-4BB8-B93C-E2F2C402D2A0}" srcOrd="37" destOrd="0" parTransId="{B80E3F57-65AB-444D-BE55-F8A20F186A9F}" sibTransId="{851BC68E-D442-44FB-A3FA-0B082ABEB312}"/>
    <dgm:cxn modelId="{81A1293A-F2E1-4C0B-A086-2A273719B6A8}" type="presOf" srcId="{B6E98C0C-59EB-4382-AE5F-863B2AB776AA}" destId="{FDBFD8D0-9E6C-4E36-AC37-D064871DF517}" srcOrd="0" destOrd="0" presId="urn:microsoft.com/office/officeart/2005/8/layout/default"/>
    <dgm:cxn modelId="{6C73033B-3958-4110-A161-E4DE883FF11C}" srcId="{309F0877-920D-40B6-83FA-38BB7AA59BD5}" destId="{CBCAE947-90ED-4C9E-9224-8AF235544EEA}" srcOrd="18" destOrd="0" parTransId="{769D4A79-ADD8-45AF-80E7-04F2006CA23A}" sibTransId="{64CB4E78-423E-4155-9EFF-78346F5D757C}"/>
    <dgm:cxn modelId="{FB46E73E-5A3F-447A-913F-6CEEA7023B2F}" type="presOf" srcId="{4C9F8638-3448-46C7-AAF6-51A4A77F8533}" destId="{B4E65455-9631-4F94-8405-9E0582C5F75A}" srcOrd="0" destOrd="0" presId="urn:microsoft.com/office/officeart/2005/8/layout/default"/>
    <dgm:cxn modelId="{F2F5F33F-AB7F-40A5-9F88-5D942D2A2DA0}" srcId="{309F0877-920D-40B6-83FA-38BB7AA59BD5}" destId="{C7AE238C-8AEC-435A-98C6-A91101212AEC}" srcOrd="20" destOrd="0" parTransId="{8C72CF6D-6F7A-4BA6-95CD-FF9CF01D655B}" sibTransId="{0547CD21-5CB1-4461-AEEF-CAD54D7FEE28}"/>
    <dgm:cxn modelId="{08042240-0B8F-47DD-9A0F-61F36F15490A}" srcId="{309F0877-920D-40B6-83FA-38BB7AA59BD5}" destId="{162733B4-FDA4-4FCB-AAD3-A38F0877075A}" srcOrd="52" destOrd="0" parTransId="{C9EBF531-E6AC-4B2C-8F93-F84306A24A2A}" sibTransId="{9E9E56C8-9ED0-409F-AAF8-FB529B35F954}"/>
    <dgm:cxn modelId="{11F7DF40-B6D7-4670-87B0-A2A64E0D9E05}" srcId="{309F0877-920D-40B6-83FA-38BB7AA59BD5}" destId="{9215947B-D4AB-4DBC-B06F-66A8A4D59FD2}" srcOrd="14" destOrd="0" parTransId="{8B329981-6BF4-4115-AE41-1AD9599A146D}" sibTransId="{AF557434-2939-4D60-B372-A6470CCA97F5}"/>
    <dgm:cxn modelId="{D1C31861-15A2-4E1A-A9EE-B98683E5B726}" type="presOf" srcId="{3DD02B59-DB70-43C8-A1A4-4B3906812EF6}" destId="{93D90AA5-CB57-424B-9BC1-C329855F0D00}" srcOrd="0" destOrd="0" presId="urn:microsoft.com/office/officeart/2005/8/layout/default"/>
    <dgm:cxn modelId="{5B6EB041-A374-4610-A98C-A281D42B4DFC}" type="presOf" srcId="{CBCAE947-90ED-4C9E-9224-8AF235544EEA}" destId="{AE9796CC-16CA-4A22-8F19-46B424CF7E03}" srcOrd="0" destOrd="0" presId="urn:microsoft.com/office/officeart/2005/8/layout/default"/>
    <dgm:cxn modelId="{8479E441-3959-43B0-8C02-E6BCE9EA0E20}" type="presOf" srcId="{9CBB095F-6E05-41F8-A712-4F3DD2B6F07E}" destId="{95E13B04-2300-4934-852E-1C9E0A8ADDF7}" srcOrd="0" destOrd="0" presId="urn:microsoft.com/office/officeart/2005/8/layout/default"/>
    <dgm:cxn modelId="{56F05862-6314-433A-80F6-97CD972F7F86}" type="presOf" srcId="{170FCA1D-FA31-4127-B168-23306A0A6A09}" destId="{23E574B9-AA4E-41EC-BDA1-9356A3B4DDDE}" srcOrd="0" destOrd="0" presId="urn:microsoft.com/office/officeart/2005/8/layout/default"/>
    <dgm:cxn modelId="{1F0AA342-F194-4F52-B830-BD67853DDADC}" type="presOf" srcId="{C3FE0F61-E085-47E0-A069-7B4356CCB233}" destId="{7F6A8226-05E0-45DE-AD5A-9D31F597BF71}" srcOrd="0" destOrd="0" presId="urn:microsoft.com/office/officeart/2005/8/layout/default"/>
    <dgm:cxn modelId="{FD823063-889E-48E3-8E2A-A7AEE68EC8CF}" srcId="{309F0877-920D-40B6-83FA-38BB7AA59BD5}" destId="{4BCE5F95-6BA2-498C-9EEB-A399425F0815}" srcOrd="27" destOrd="0" parTransId="{851A5CA5-CB49-4063-BAFC-D317FD71A5A1}" sibTransId="{F49BE0A6-D862-40FB-817E-023EF54DFFF4}"/>
    <dgm:cxn modelId="{0CD3D263-B7A4-4919-90BD-BB743DAB151D}" srcId="{309F0877-920D-40B6-83FA-38BB7AA59BD5}" destId="{AA5035FC-2841-4A35-BE69-709A2BBABAA3}" srcOrd="26" destOrd="0" parTransId="{9836A16C-277F-4758-B677-51088ED626E8}" sibTransId="{DA2A37E2-0922-47D0-85BE-6DFFF4D3152C}"/>
    <dgm:cxn modelId="{FCC0DC44-B705-45B8-A77E-F1668BC65F4D}" type="presOf" srcId="{AA5035FC-2841-4A35-BE69-709A2BBABAA3}" destId="{503966CF-0F2D-48A5-9E49-8FD0A6C275A8}" srcOrd="0" destOrd="0" presId="urn:microsoft.com/office/officeart/2005/8/layout/default"/>
    <dgm:cxn modelId="{206DA245-E599-4542-877E-70EEFF2277EF}" type="presOf" srcId="{EED45250-C1CA-419A-B80A-F0A8DADFDC4B}" destId="{4FF38AAC-C846-4E06-BAC9-AA54E3B5C8DA}" srcOrd="0" destOrd="0" presId="urn:microsoft.com/office/officeart/2005/8/layout/default"/>
    <dgm:cxn modelId="{EB3B0347-FA56-4817-B0D4-63A3A2851E6A}" type="presOf" srcId="{95E9600A-8CE3-4CCD-93C4-DAA76FDD99F4}" destId="{E3E496CD-183E-497A-A50A-04F9236DCFE3}" srcOrd="0" destOrd="0" presId="urn:microsoft.com/office/officeart/2005/8/layout/default"/>
    <dgm:cxn modelId="{47BE7A47-B808-460C-8BCE-2FEC4A271464}" srcId="{309F0877-920D-40B6-83FA-38BB7AA59BD5}" destId="{D0ABEE8C-3C66-47F4-A0E4-708ED4E1AC5D}" srcOrd="42" destOrd="0" parTransId="{B6F90C85-7161-4FB2-AC60-BA326D2BC0F8}" sibTransId="{EEC39A4D-5515-4023-A09B-6C286C2B86C3}"/>
    <dgm:cxn modelId="{24F7A147-6F49-4306-B3FF-51BDBE4108EB}" srcId="{309F0877-920D-40B6-83FA-38BB7AA59BD5}" destId="{170FCA1D-FA31-4127-B168-23306A0A6A09}" srcOrd="55" destOrd="0" parTransId="{9DE72F30-823C-4B7F-A047-D643CC575223}" sibTransId="{C4CB863A-2D84-4BA8-A31A-556D72D48092}"/>
    <dgm:cxn modelId="{5BAB8B69-11CE-4F7C-A9B0-BAEC8A3CF434}" type="presOf" srcId="{4AFEBD36-57D8-4B70-9C3B-52D498724432}" destId="{27808741-CD45-40BD-8603-18CE9731DA31}" srcOrd="0" destOrd="0" presId="urn:microsoft.com/office/officeart/2005/8/layout/default"/>
    <dgm:cxn modelId="{A0EF144A-1400-407D-B513-85F29DA7A469}" type="presOf" srcId="{B7FB2174-3850-4EAE-B248-C9F59075B774}" destId="{BFDEA3C4-1308-4F15-919C-77B69B323ED4}" srcOrd="0" destOrd="0" presId="urn:microsoft.com/office/officeart/2005/8/layout/default"/>
    <dgm:cxn modelId="{88A38B4A-F0FD-4E54-906F-502EE2BE6C8C}" type="presOf" srcId="{1AF4E13E-7112-41ED-A037-EED732259E19}" destId="{8444DCC1-4708-4FB9-87E8-84BE83777B4F}" srcOrd="0" destOrd="0" presId="urn:microsoft.com/office/officeart/2005/8/layout/default"/>
    <dgm:cxn modelId="{F04DEB4A-5CC1-423F-B2B9-A7AC8F3806BA}" srcId="{309F0877-920D-40B6-83FA-38BB7AA59BD5}" destId="{EED45250-C1CA-419A-B80A-F0A8DADFDC4B}" srcOrd="41" destOrd="0" parTransId="{423B6A89-532A-463F-8B55-8FEDE2E68C2F}" sibTransId="{D5A686A8-7A32-4126-B8C6-70E3D84BC378}"/>
    <dgm:cxn modelId="{E0D8384C-331E-4EC4-8D37-80BC397428D7}" srcId="{309F0877-920D-40B6-83FA-38BB7AA59BD5}" destId="{4AFEBD36-57D8-4B70-9C3B-52D498724432}" srcOrd="8" destOrd="0" parTransId="{8AC4E27D-62DE-473E-89CC-6CEC914CED9F}" sibTransId="{73FC6E71-5A4E-4515-8513-4BC8CBF25F85}"/>
    <dgm:cxn modelId="{A98DE74C-3798-4EAD-9B95-710B47E58DD7}" type="presOf" srcId="{C7AE238C-8AEC-435A-98C6-A91101212AEC}" destId="{460CE2A4-16EC-4914-8E1F-66F4D301F2B2}" srcOrd="0" destOrd="0" presId="urn:microsoft.com/office/officeart/2005/8/layout/default"/>
    <dgm:cxn modelId="{0D3E686D-1CCA-4558-AD5D-CB0C82033F5D}" type="presOf" srcId="{678F02C3-83E0-4166-910F-59940E7C798A}" destId="{C3F668A8-8DB8-491E-94D7-EA284BF984FB}" srcOrd="0" destOrd="0" presId="urn:microsoft.com/office/officeart/2005/8/layout/default"/>
    <dgm:cxn modelId="{75D4506D-64D6-4F51-81F9-4884A2AF6A8F}" type="presOf" srcId="{165EAB77-0911-4A84-BA34-2DFF8AEB3598}" destId="{AAC2DDF5-CE34-4FF9-B16A-FD89DCBD3151}" srcOrd="0" destOrd="0" presId="urn:microsoft.com/office/officeart/2005/8/layout/default"/>
    <dgm:cxn modelId="{26C6C36E-7766-4A7F-AB43-54192B31F96D}" srcId="{309F0877-920D-40B6-83FA-38BB7AA59BD5}" destId="{F8E66215-D706-465D-B730-BBB2D341F01F}" srcOrd="28" destOrd="0" parTransId="{3A264BAC-612D-4D3C-B687-941892942ED4}" sibTransId="{9F3448B5-9B31-454D-8881-F27EE8292E36}"/>
    <dgm:cxn modelId="{7CB3A96F-61EC-4BB2-A92A-F602C0FD3F6F}" type="presOf" srcId="{C8E98ECD-FBAE-410B-9F5E-66962CE47274}" destId="{FE5082EF-B43F-4C4F-9F7C-DA7C28B67260}" srcOrd="0" destOrd="0" presId="urn:microsoft.com/office/officeart/2005/8/layout/default"/>
    <dgm:cxn modelId="{ED986070-F4F8-40EA-856C-F601D870415D}" srcId="{309F0877-920D-40B6-83FA-38BB7AA59BD5}" destId="{5F8AA1B8-7DB0-4B6A-8ED1-8BBA083C86C8}" srcOrd="50" destOrd="0" parTransId="{222FB63C-BFDF-477D-BF18-5CB867F8B215}" sibTransId="{4A3769C7-3C47-4A68-89E6-1288D70A7FBC}"/>
    <dgm:cxn modelId="{6F2C4152-BA9D-4958-BE8D-C43F3BFA9A49}" srcId="{309F0877-920D-40B6-83FA-38BB7AA59BD5}" destId="{C36A7CBC-300B-4868-9A77-7FB5315D0C76}" srcOrd="15" destOrd="0" parTransId="{FCDD5007-7431-4DDA-AE90-E6B24E8725C7}" sibTransId="{AA07516A-4481-4EE2-AABA-7661A8DDB728}"/>
    <dgm:cxn modelId="{64C1E152-514A-4C85-B774-EBFD6AD377A8}" type="presOf" srcId="{7075782C-C8AD-416B-B55C-CD1DFFB0A5BC}" destId="{CD6EB559-92BA-4835-A063-95E4FB19467D}" srcOrd="0" destOrd="0" presId="urn:microsoft.com/office/officeart/2005/8/layout/default"/>
    <dgm:cxn modelId="{B4547455-4A1E-4505-A88A-23D618B4B7F6}" srcId="{309F0877-920D-40B6-83FA-38BB7AA59BD5}" destId="{37426C55-09E1-4F90-9719-46D3523CCFD9}" srcOrd="1" destOrd="0" parTransId="{D38C1E07-C44E-47AA-A15A-91168844FE0A}" sibTransId="{24649518-1017-443A-B29D-B5F876FBD4FC}"/>
    <dgm:cxn modelId="{7AE29175-AF30-4C1F-9A5D-A8384D1CA5EF}" srcId="{309F0877-920D-40B6-83FA-38BB7AA59BD5}" destId="{33EB294D-C294-42C9-A9C4-87F621A74D82}" srcOrd="29" destOrd="0" parTransId="{18072367-E831-4107-B6AD-C36AA33A019D}" sibTransId="{E187786D-119E-413E-98AD-A21507679E86}"/>
    <dgm:cxn modelId="{18791B79-07AB-496B-A348-EAD832AC5809}" srcId="{309F0877-920D-40B6-83FA-38BB7AA59BD5}" destId="{3F3D176F-1936-4F2A-B7D0-D393C442C137}" srcOrd="53" destOrd="0" parTransId="{D50D7FE2-CA8F-47D8-9A14-68E39EA59E35}" sibTransId="{E34749FC-D289-4C25-843E-8D35387A5F55}"/>
    <dgm:cxn modelId="{8744D579-A024-4AEA-B412-FAB32FF046BF}" srcId="{309F0877-920D-40B6-83FA-38BB7AA59BD5}" destId="{B7FB2174-3850-4EAE-B248-C9F59075B774}" srcOrd="40" destOrd="0" parTransId="{5BFE4790-0392-436E-833A-F03C75691C8A}" sibTransId="{22E1E6EE-F1A9-4355-9D3E-64005683D94E}"/>
    <dgm:cxn modelId="{720D4A7A-365C-4435-A014-BEC38B03FC8A}" srcId="{309F0877-920D-40B6-83FA-38BB7AA59BD5}" destId="{93A748F3-D038-4882-944F-659A471F4256}" srcOrd="7" destOrd="0" parTransId="{3B352D22-C019-42ED-AE22-924049370A52}" sibTransId="{18081F9C-0032-4B83-9452-4FB4A0C2CD15}"/>
    <dgm:cxn modelId="{BBE38C7A-3AE8-4894-937B-A264AA1D622C}" type="presOf" srcId="{309F0877-920D-40B6-83FA-38BB7AA59BD5}" destId="{974CEF57-A84C-4E1B-80DC-CCCECACF7AE7}" srcOrd="0" destOrd="0" presId="urn:microsoft.com/office/officeart/2005/8/layout/default"/>
    <dgm:cxn modelId="{D788A97A-70B8-415E-9D0E-C10799581D4D}" srcId="{309F0877-920D-40B6-83FA-38BB7AA59BD5}" destId="{15DDAB5C-7ABC-4AF9-9215-8ECAF086A59E}" srcOrd="46" destOrd="0" parTransId="{24F50519-D1F1-43AF-9537-77AC03AA623B}" sibTransId="{AA4BFF4A-4088-4279-8471-734F1A0F40CB}"/>
    <dgm:cxn modelId="{BD6C227C-A435-4243-8A73-1AA9212DE258}" srcId="{309F0877-920D-40B6-83FA-38BB7AA59BD5}" destId="{678F02C3-83E0-4166-910F-59940E7C798A}" srcOrd="47" destOrd="0" parTransId="{AB69E311-0B67-4066-A394-A862506A4ABD}" sibTransId="{23726DE6-D92D-4493-977E-7C159B23BBF8}"/>
    <dgm:cxn modelId="{09F2827D-D962-4D84-ABC2-BD1B9F9082F3}" type="presOf" srcId="{724A0B0A-431B-4645-90A5-7B920BFD795E}" destId="{6DF2C57A-C46F-4C54-A378-5F2AA27EAE85}" srcOrd="0" destOrd="0" presId="urn:microsoft.com/office/officeart/2005/8/layout/default"/>
    <dgm:cxn modelId="{AEE7B17D-CDCC-46E4-97BA-3DADE1831688}" type="presOf" srcId="{C36A7CBC-300B-4868-9A77-7FB5315D0C76}" destId="{FE7D0BC4-43F7-46C2-A1E5-9A31E26033FD}" srcOrd="0" destOrd="0" presId="urn:microsoft.com/office/officeart/2005/8/layout/default"/>
    <dgm:cxn modelId="{7465E27F-890B-478D-8884-F3DDBB85BA5D}" type="presOf" srcId="{5F8AA1B8-7DB0-4B6A-8ED1-8BBA083C86C8}" destId="{4EA80D54-1B65-41C4-A648-8523F2EF5522}" srcOrd="0" destOrd="0" presId="urn:microsoft.com/office/officeart/2005/8/layout/default"/>
    <dgm:cxn modelId="{C8A4FB82-1A15-458A-BBEB-86BD9DACD4A5}" srcId="{309F0877-920D-40B6-83FA-38BB7AA59BD5}" destId="{9CBB095F-6E05-41F8-A712-4F3DD2B6F07E}" srcOrd="23" destOrd="0" parTransId="{04AF22A3-B29C-4908-986A-397E5C2F6C86}" sibTransId="{81CCC9B6-B685-4670-B664-7288EFBABCF1}"/>
    <dgm:cxn modelId="{1F750C8C-02A2-40DD-8CB4-AD18B27B7F9B}" type="presOf" srcId="{F49D08C5-C0E2-43F3-913E-449661C38A4A}" destId="{304E7AA5-B858-4C8F-88BB-9A257A32FA42}" srcOrd="0" destOrd="0" presId="urn:microsoft.com/office/officeart/2005/8/layout/default"/>
    <dgm:cxn modelId="{C4CE298D-C578-4B74-8077-CE7B9EE2BCB2}" type="presOf" srcId="{A953B936-948F-4103-A9FF-BC5C1298D97A}" destId="{1C237E92-2E9E-43C3-8649-B41C5512F616}" srcOrd="0" destOrd="0" presId="urn:microsoft.com/office/officeart/2005/8/layout/default"/>
    <dgm:cxn modelId="{0980B393-53C2-452F-8FFA-88B23D34148C}" srcId="{309F0877-920D-40B6-83FA-38BB7AA59BD5}" destId="{C3FE0F61-E085-47E0-A069-7B4356CCB233}" srcOrd="25" destOrd="0" parTransId="{063FAAA5-E814-4761-A5CA-59A5FA8DC82B}" sibTransId="{6BB3A9DA-4AE4-4EC2-A7AD-AA218CF20C7B}"/>
    <dgm:cxn modelId="{AE057794-1B80-4F9C-B119-2726DACA51B1}" type="presOf" srcId="{573A88A5-36DF-497B-9601-CAFBA6565948}" destId="{2308C701-9A94-43BE-A6DB-CCF0576C2B49}" srcOrd="0" destOrd="0" presId="urn:microsoft.com/office/officeart/2005/8/layout/default"/>
    <dgm:cxn modelId="{BD8E2797-F8A0-4303-B76C-36BDCEC66264}" srcId="{309F0877-920D-40B6-83FA-38BB7AA59BD5}" destId="{A0224B23-1ECE-4F75-8265-E5A20A3B0177}" srcOrd="24" destOrd="0" parTransId="{1D88EF9B-6EBC-45B3-9176-FA64B83DE94F}" sibTransId="{BD16A03A-A063-4932-B2F7-7BD5BDE1EB05}"/>
    <dgm:cxn modelId="{16620998-E9CC-4CFC-AA61-9F7D594A162F}" srcId="{309F0877-920D-40B6-83FA-38BB7AA59BD5}" destId="{A953B936-948F-4103-A9FF-BC5C1298D97A}" srcOrd="16" destOrd="0" parTransId="{2195307B-99F3-4C2A-8B45-C0B8F52CC166}" sibTransId="{FEE8E620-A5A3-4CA7-A3BC-1950182A60B6}"/>
    <dgm:cxn modelId="{91FCFB99-4543-49C6-BE95-690BBAFCDAC1}" type="presOf" srcId="{3F3D176F-1936-4F2A-B7D0-D393C442C137}" destId="{26CCD35D-B49E-4209-B2F5-BD3B9688D144}" srcOrd="0" destOrd="0" presId="urn:microsoft.com/office/officeart/2005/8/layout/default"/>
    <dgm:cxn modelId="{237F0F9A-419A-4D26-8E97-108E4753F02E}" srcId="{309F0877-920D-40B6-83FA-38BB7AA59BD5}" destId="{165EAB77-0911-4A84-BA34-2DFF8AEB3598}" srcOrd="39" destOrd="0" parTransId="{80BCFD95-E913-4BE6-93AF-5BF7DCB6FB34}" sibTransId="{492234AD-6AB6-403E-A00A-8BEDA9CFB59B}"/>
    <dgm:cxn modelId="{B5C0409B-63DC-4F46-A865-3CBAEB9DF41D}" srcId="{309F0877-920D-40B6-83FA-38BB7AA59BD5}" destId="{B6E98C0C-59EB-4382-AE5F-863B2AB776AA}" srcOrd="54" destOrd="0" parTransId="{DBA2DE09-7AFB-4AE0-A689-CAD0D153175A}" sibTransId="{FC14698F-C700-470D-AF48-B8398B966B74}"/>
    <dgm:cxn modelId="{86B00AAB-CC23-426D-A4C9-92776AE9BFF5}" type="presOf" srcId="{99D88F34-0DEE-49C8-B3C1-E506E8E59DF8}" destId="{F0816C13-3953-4662-8EE3-1F8822B04C46}" srcOrd="0" destOrd="0" presId="urn:microsoft.com/office/officeart/2005/8/layout/default"/>
    <dgm:cxn modelId="{647B35AB-8A13-479A-9962-D33A74753F3D}" srcId="{309F0877-920D-40B6-83FA-38BB7AA59BD5}" destId="{724A0B0A-431B-4645-90A5-7B920BFD795E}" srcOrd="22" destOrd="0" parTransId="{4BCD3D0F-2E9D-4C4F-B737-3C5201391ABB}" sibTransId="{504AF09B-4FE2-497A-AD3B-F1A532D33AC7}"/>
    <dgm:cxn modelId="{76D9E2AD-01F9-48BE-B76C-369F2D237409}" srcId="{309F0877-920D-40B6-83FA-38BB7AA59BD5}" destId="{7075782C-C8AD-416B-B55C-CD1DFFB0A5BC}" srcOrd="10" destOrd="0" parTransId="{62AB5D1B-791A-49FE-9C02-4431FD473372}" sibTransId="{CE0F1EAE-1A77-4B01-A5F1-C18283A48ADD}"/>
    <dgm:cxn modelId="{903A42AE-F20E-4B68-AF73-61F54F8FF70A}" type="presOf" srcId="{BDF9D98E-C265-4C28-BFAE-F7E9C6263A74}" destId="{F055876A-553F-46D0-A1BE-AAE955BC9CA2}" srcOrd="0" destOrd="0" presId="urn:microsoft.com/office/officeart/2005/8/layout/default"/>
    <dgm:cxn modelId="{58F84CB0-9082-42AE-8DBE-BACB0D17C0A6}" srcId="{309F0877-920D-40B6-83FA-38BB7AA59BD5}" destId="{FC3E2274-8861-4083-9CF4-346A8E03BB39}" srcOrd="6" destOrd="0" parTransId="{C82CF7C6-D324-4041-8513-86411FEDB388}" sibTransId="{F958FA41-B728-412D-A672-FFB4CC91638A}"/>
    <dgm:cxn modelId="{32B860B8-D003-4F86-BD8C-68A40156D68D}" type="presOf" srcId="{60A04BFC-9B4C-4281-8C8E-411229F7E8A4}" destId="{72C6B5D9-E103-447C-AFEF-63A8D69AC479}" srcOrd="0" destOrd="0" presId="urn:microsoft.com/office/officeart/2005/8/layout/default"/>
    <dgm:cxn modelId="{0E2181B8-4316-497C-9EE8-9395F58E79D0}" type="presOf" srcId="{2DB590EF-832D-4148-B5B1-98B9FD72456D}" destId="{7CAFBCD7-A0EF-4B0A-9F53-988563DDBC07}" srcOrd="0" destOrd="0" presId="urn:microsoft.com/office/officeart/2005/8/layout/default"/>
    <dgm:cxn modelId="{0396BBBB-F094-40FA-8E67-C0FC5AE694DF}" srcId="{309F0877-920D-40B6-83FA-38BB7AA59BD5}" destId="{8308C3A2-41B5-414A-B251-F5AB979E597D}" srcOrd="4" destOrd="0" parTransId="{A34246EF-7B66-4C3F-A643-08CEBAB7EAB9}" sibTransId="{A55ED953-AEBC-4048-8535-2D17FC5AE50A}"/>
    <dgm:cxn modelId="{6C3818BC-3EC4-485A-A1D3-4A2319182226}" type="presOf" srcId="{625DDBA3-6040-432E-B759-6CC68D220152}" destId="{BA8AF2EC-4938-4C9C-B289-9A0BE3CE3C88}" srcOrd="0" destOrd="0" presId="urn:microsoft.com/office/officeart/2005/8/layout/default"/>
    <dgm:cxn modelId="{41A947BD-F6D2-4747-BD76-7F1B1F0E32A1}" srcId="{309F0877-920D-40B6-83FA-38BB7AA59BD5}" destId="{28DB34B7-3D27-4517-A34F-234FD9C66CAB}" srcOrd="56" destOrd="0" parTransId="{B56A2658-8097-443B-94AA-467DF4659922}" sibTransId="{B5AA9F1A-E62C-4233-A5A6-8D6968BDD9F0}"/>
    <dgm:cxn modelId="{A13285BE-295B-475C-8752-FC3BEFA1D956}" type="presOf" srcId="{D0ABEE8C-3C66-47F4-A0E4-708ED4E1AC5D}" destId="{DAABBFAF-3A86-4BA1-9133-7ACCDFC40A49}" srcOrd="0" destOrd="0" presId="urn:microsoft.com/office/officeart/2005/8/layout/default"/>
    <dgm:cxn modelId="{EEF584C1-C986-496E-B767-9C25A00A89D8}" type="presOf" srcId="{60A7FDD7-E9B1-4B26-9B3D-45246E0C2A1D}" destId="{03C176A5-BD2D-4F9A-83CE-94010D7EAA3D}" srcOrd="0" destOrd="0" presId="urn:microsoft.com/office/officeart/2005/8/layout/default"/>
    <dgm:cxn modelId="{7F050BC2-0ED7-414D-9E6B-BC26E6BD6CAB}" srcId="{309F0877-920D-40B6-83FA-38BB7AA59BD5}" destId="{4105A07C-E435-49F8-8D1F-E04B6AA55A39}" srcOrd="57" destOrd="0" parTransId="{9EA2A94E-A628-4162-A15A-563169A62194}" sibTransId="{667F156E-5D29-4844-A258-BE4DBE938E0A}"/>
    <dgm:cxn modelId="{AF6513C2-B2E8-445C-80B3-A5163775FF2D}" type="presOf" srcId="{37426C55-09E1-4F90-9719-46D3523CCFD9}" destId="{97999962-99B8-436F-84D5-9C30F5971CDE}" srcOrd="0" destOrd="0" presId="urn:microsoft.com/office/officeart/2005/8/layout/default"/>
    <dgm:cxn modelId="{D25CC2C2-268B-4DCE-8471-CB49BD08A8B2}" type="presOf" srcId="{EB58ACDC-9CEF-4B16-8DB1-5A5CCDCBA2E0}" destId="{69F63B1A-82B0-4C6F-9CF3-FE4674059AC9}" srcOrd="0" destOrd="0" presId="urn:microsoft.com/office/officeart/2005/8/layout/default"/>
    <dgm:cxn modelId="{8238CBC2-1212-4D9C-8D02-ADEDF48B5CCA}" type="presOf" srcId="{4105A07C-E435-49F8-8D1F-E04B6AA55A39}" destId="{E3BB9F24-C219-46A2-84C9-0D788F52FD17}" srcOrd="0" destOrd="0" presId="urn:microsoft.com/office/officeart/2005/8/layout/default"/>
    <dgm:cxn modelId="{AE7B32C5-5CE8-45E8-AB50-1FA151CB02B4}" type="presOf" srcId="{F8E66215-D706-465D-B730-BBB2D341F01F}" destId="{5D0D0534-6216-486A-94B5-B46C12DA7155}" srcOrd="0" destOrd="0" presId="urn:microsoft.com/office/officeart/2005/8/layout/default"/>
    <dgm:cxn modelId="{950EA8C6-ADB4-4E75-A0DB-056C0F401EDC}" srcId="{309F0877-920D-40B6-83FA-38BB7AA59BD5}" destId="{F5A29CF7-E6F7-4DC6-9036-BD94EB5D02B1}" srcOrd="34" destOrd="0" parTransId="{16063BE8-F56D-4290-AEB2-D15194BFFBAE}" sibTransId="{7F2A8C42-EE1C-42A7-8DED-DD6C0F0A970D}"/>
    <dgm:cxn modelId="{75B0D6C9-4537-4008-85BD-E478965D5480}" srcId="{309F0877-920D-40B6-83FA-38BB7AA59BD5}" destId="{67B62A34-A69B-4632-9171-C1260E4EFFA1}" srcOrd="5" destOrd="0" parTransId="{8307162C-4088-4357-B699-BCCD23B4C322}" sibTransId="{3C2A52C2-BEE1-4150-BA20-DA8C5E91DA6C}"/>
    <dgm:cxn modelId="{55219CCC-AA1C-402B-A460-BD3CB80119EF}" type="presOf" srcId="{F5A29CF7-E6F7-4DC6-9036-BD94EB5D02B1}" destId="{EFF76377-43B6-42AB-A340-289FBBAAAB0C}" srcOrd="0" destOrd="0" presId="urn:microsoft.com/office/officeart/2005/8/layout/default"/>
    <dgm:cxn modelId="{32451DCD-29F4-47B8-AD2D-27C2F8927DC0}" srcId="{309F0877-920D-40B6-83FA-38BB7AA59BD5}" destId="{F49D08C5-C0E2-43F3-913E-449661C38A4A}" srcOrd="13" destOrd="0" parTransId="{721B7697-7FCB-4743-A4DB-0D15CDA68193}" sibTransId="{29369263-801F-468D-890B-C7F6C8F79634}"/>
    <dgm:cxn modelId="{A398DDD1-461C-4532-9564-DB7618C301D4}" type="presOf" srcId="{8308C3A2-41B5-414A-B251-F5AB979E597D}" destId="{E59B9346-561E-40A2-861D-34B1FB89221E}" srcOrd="0" destOrd="0" presId="urn:microsoft.com/office/officeart/2005/8/layout/default"/>
    <dgm:cxn modelId="{18EF1FD2-9729-4701-9C65-64713769F668}" type="presOf" srcId="{1807180A-3955-466B-9929-7AD488272355}" destId="{432AF0CC-BF1E-441B-A9C2-88D94C7FF03A}" srcOrd="0" destOrd="0" presId="urn:microsoft.com/office/officeart/2005/8/layout/default"/>
    <dgm:cxn modelId="{B7BA98D3-F997-4A41-8FA2-6AEE898B45A9}" type="presOf" srcId="{FC3E2274-8861-4083-9CF4-346A8E03BB39}" destId="{03047287-D05C-4080-ABEC-EBCDCB02AD06}" srcOrd="0" destOrd="0" presId="urn:microsoft.com/office/officeart/2005/8/layout/default"/>
    <dgm:cxn modelId="{7E919FD3-8EC9-43CD-B8D8-7B9261932725}" srcId="{309F0877-920D-40B6-83FA-38BB7AA59BD5}" destId="{6DDBD0E7-67B0-4417-80E6-6CCBA1FFBD41}" srcOrd="0" destOrd="0" parTransId="{7CE563DE-B19D-4E0C-B3A9-54D59DF59659}" sibTransId="{4CCF7C0C-58AE-4DFC-95F0-D8C1965CB757}"/>
    <dgm:cxn modelId="{C6B16DD5-9AF5-4243-8B39-86C3CA1A918C}" type="presOf" srcId="{8CF49367-3D66-4D52-B7AA-E614116C7023}" destId="{A77427C8-8EF0-46B8-B37D-35CBE0DEFCED}" srcOrd="0" destOrd="0" presId="urn:microsoft.com/office/officeart/2005/8/layout/default"/>
    <dgm:cxn modelId="{158E8AD5-02EA-487C-96CF-688FCEFDE751}" srcId="{309F0877-920D-40B6-83FA-38BB7AA59BD5}" destId="{BDF9D98E-C265-4C28-BFAE-F7E9C6263A74}" srcOrd="12" destOrd="0" parTransId="{A365FC52-06AA-45AA-A64E-C1F923974130}" sibTransId="{B28421F9-4D00-42BA-96CD-4D95A4F124F4}"/>
    <dgm:cxn modelId="{557F3ED7-1F6D-4D12-9BC9-1059E9E539D5}" type="presOf" srcId="{6DDBD0E7-67B0-4417-80E6-6CCBA1FFBD41}" destId="{47A0AD20-1BA9-41E7-96FE-4C508B42E4DE}" srcOrd="0" destOrd="0" presId="urn:microsoft.com/office/officeart/2005/8/layout/default"/>
    <dgm:cxn modelId="{8A0789D7-8B39-401F-9DB9-6A68FB876676}" type="presOf" srcId="{33EB294D-C294-42C9-A9C4-87F621A74D82}" destId="{706A3475-7B38-4804-BE96-A468EDDD06BB}" srcOrd="0" destOrd="0" presId="urn:microsoft.com/office/officeart/2005/8/layout/default"/>
    <dgm:cxn modelId="{F478B9DF-6737-4509-931E-52F8C9BE4DFD}" type="presOf" srcId="{3E9091B5-447B-4E05-BF36-0220987AF55C}" destId="{030D3120-D7DF-4906-A28F-47FF32009FE9}" srcOrd="0" destOrd="0" presId="urn:microsoft.com/office/officeart/2005/8/layout/default"/>
    <dgm:cxn modelId="{84C2AFE0-0C6C-444D-850B-EBA1D06CA060}" srcId="{309F0877-920D-40B6-83FA-38BB7AA59BD5}" destId="{15BF584F-D7E4-4EEB-B1CA-4CA1871AB76F}" srcOrd="9" destOrd="0" parTransId="{2EF05661-AA39-454A-A22A-110DBC2EB8F5}" sibTransId="{BF7AD407-0A68-4D6A-B5B0-5114682F621F}"/>
    <dgm:cxn modelId="{8739F2E1-5081-48B8-A5CB-3941650ED17D}" type="presOf" srcId="{28DB34B7-3D27-4517-A34F-234FD9C66CAB}" destId="{FC71780E-09DC-4D2B-BCFD-303DB9A18D0C}" srcOrd="0" destOrd="0" presId="urn:microsoft.com/office/officeart/2005/8/layout/default"/>
    <dgm:cxn modelId="{3687B9E4-C8C2-481B-873C-9B3E96E34DC5}" type="presOf" srcId="{15BF584F-D7E4-4EEB-B1CA-4CA1871AB76F}" destId="{E6C9FF7A-C260-4449-98C3-6DC015AF1191}" srcOrd="0" destOrd="0" presId="urn:microsoft.com/office/officeart/2005/8/layout/default"/>
    <dgm:cxn modelId="{31B4EFE6-0A86-435F-9A48-D7A4B65A4359}" type="presOf" srcId="{A5FF4E86-CC11-4BB8-B93C-E2F2C402D2A0}" destId="{09B9A3D8-28FB-4AA8-8CA4-86FE17311F3C}" srcOrd="0" destOrd="0" presId="urn:microsoft.com/office/officeart/2005/8/layout/default"/>
    <dgm:cxn modelId="{9DCC10E8-1679-48FE-911E-8FB1D1F10D2B}" type="presOf" srcId="{15DDAB5C-7ABC-4AF9-9215-8ECAF086A59E}" destId="{665487D6-8AD5-4640-A1BB-CAB91B1D0035}" srcOrd="0" destOrd="0" presId="urn:microsoft.com/office/officeart/2005/8/layout/default"/>
    <dgm:cxn modelId="{DEA9AEE9-BA71-4057-AD6E-6506EC423D8C}" type="presOf" srcId="{9215947B-D4AB-4DBC-B06F-66A8A4D59FD2}" destId="{12D60FCC-16EF-4A55-97E3-343E4210BA34}" srcOrd="0" destOrd="0" presId="urn:microsoft.com/office/officeart/2005/8/layout/default"/>
    <dgm:cxn modelId="{8BF741FC-1830-4445-A042-90F63A40FAFE}" srcId="{309F0877-920D-40B6-83FA-38BB7AA59BD5}" destId="{95E9600A-8CE3-4CCD-93C4-DAA76FDD99F4}" srcOrd="45" destOrd="0" parTransId="{83D69E05-DC69-4C87-BBC8-CAD9C34255A1}" sibTransId="{2FD51112-1F6D-427E-9B08-0EAC39C3A264}"/>
    <dgm:cxn modelId="{5B0926FF-690B-4D67-9791-142F2BD82994}" srcId="{309F0877-920D-40B6-83FA-38BB7AA59BD5}" destId="{573A88A5-36DF-497B-9601-CAFBA6565948}" srcOrd="33" destOrd="0" parTransId="{83A1108E-DF70-4944-AA68-B2376BA8E465}" sibTransId="{AB4ACE69-77C5-44DB-BBAE-B673F92EB98C}"/>
    <dgm:cxn modelId="{F1523CFF-490F-4538-A7D8-43BA88B555B6}" srcId="{309F0877-920D-40B6-83FA-38BB7AA59BD5}" destId="{2DB590EF-832D-4148-B5B1-98B9FD72456D}" srcOrd="19" destOrd="0" parTransId="{0B4D2F01-08C8-4F54-9E13-605BE3E4BC22}" sibTransId="{D3816117-A5B0-493B-B8D6-41857802F9CE}"/>
    <dgm:cxn modelId="{BF78F3A4-B44A-45DD-9CB8-C4ADB8FBD8EF}" type="presParOf" srcId="{974CEF57-A84C-4E1B-80DC-CCCECACF7AE7}" destId="{47A0AD20-1BA9-41E7-96FE-4C508B42E4DE}" srcOrd="0" destOrd="0" presId="urn:microsoft.com/office/officeart/2005/8/layout/default"/>
    <dgm:cxn modelId="{0F121815-0460-4AC0-8402-D67E18BECDA6}" type="presParOf" srcId="{974CEF57-A84C-4E1B-80DC-CCCECACF7AE7}" destId="{C5BAF03B-4A5C-456B-845E-DF3EF19E1008}" srcOrd="1" destOrd="0" presId="urn:microsoft.com/office/officeart/2005/8/layout/default"/>
    <dgm:cxn modelId="{FFEC6D9D-74D2-4494-B10D-47AC7F613378}" type="presParOf" srcId="{974CEF57-A84C-4E1B-80DC-CCCECACF7AE7}" destId="{97999962-99B8-436F-84D5-9C30F5971CDE}" srcOrd="2" destOrd="0" presId="urn:microsoft.com/office/officeart/2005/8/layout/default"/>
    <dgm:cxn modelId="{93EE0C79-E0E9-4714-AE42-31C805051560}" type="presParOf" srcId="{974CEF57-A84C-4E1B-80DC-CCCECACF7AE7}" destId="{EB2F570D-6CED-4C37-9D09-0EBD660542A6}" srcOrd="3" destOrd="0" presId="urn:microsoft.com/office/officeart/2005/8/layout/default"/>
    <dgm:cxn modelId="{A92720D3-33D1-4E77-9B5B-338F0E70E871}" type="presParOf" srcId="{974CEF57-A84C-4E1B-80DC-CCCECACF7AE7}" destId="{1649EFDA-1E7E-4F9F-8190-6869246FCB72}" srcOrd="4" destOrd="0" presId="urn:microsoft.com/office/officeart/2005/8/layout/default"/>
    <dgm:cxn modelId="{4D5CFF69-F171-467E-B8AF-3863AC39FA83}" type="presParOf" srcId="{974CEF57-A84C-4E1B-80DC-CCCECACF7AE7}" destId="{54011BA0-8369-46B8-BFDC-769EE3E668D4}" srcOrd="5" destOrd="0" presId="urn:microsoft.com/office/officeart/2005/8/layout/default"/>
    <dgm:cxn modelId="{34523486-EE64-444F-99B0-80731C965233}" type="presParOf" srcId="{974CEF57-A84C-4E1B-80DC-CCCECACF7AE7}" destId="{F0816C13-3953-4662-8EE3-1F8822B04C46}" srcOrd="6" destOrd="0" presId="urn:microsoft.com/office/officeart/2005/8/layout/default"/>
    <dgm:cxn modelId="{F091372D-58BD-4A48-981E-A724E2B55356}" type="presParOf" srcId="{974CEF57-A84C-4E1B-80DC-CCCECACF7AE7}" destId="{F0CD3AF2-9FDD-4C16-B41B-434693B26796}" srcOrd="7" destOrd="0" presId="urn:microsoft.com/office/officeart/2005/8/layout/default"/>
    <dgm:cxn modelId="{02ABA73C-6662-4127-B516-771A256931FF}" type="presParOf" srcId="{974CEF57-A84C-4E1B-80DC-CCCECACF7AE7}" destId="{E59B9346-561E-40A2-861D-34B1FB89221E}" srcOrd="8" destOrd="0" presId="urn:microsoft.com/office/officeart/2005/8/layout/default"/>
    <dgm:cxn modelId="{947E8336-623B-4C06-96F2-AE2D6EF04868}" type="presParOf" srcId="{974CEF57-A84C-4E1B-80DC-CCCECACF7AE7}" destId="{77674C07-A766-407E-A1C6-AF7ABDA63D85}" srcOrd="9" destOrd="0" presId="urn:microsoft.com/office/officeart/2005/8/layout/default"/>
    <dgm:cxn modelId="{FD04604B-DF39-4B0C-98EE-1B20568C4148}" type="presParOf" srcId="{974CEF57-A84C-4E1B-80DC-CCCECACF7AE7}" destId="{B01766F6-F3EE-4ED0-BBE4-AFDAC058BB2B}" srcOrd="10" destOrd="0" presId="urn:microsoft.com/office/officeart/2005/8/layout/default"/>
    <dgm:cxn modelId="{2472C1B0-F7CC-443D-ACE8-511CE0166382}" type="presParOf" srcId="{974CEF57-A84C-4E1B-80DC-CCCECACF7AE7}" destId="{968C2209-595D-4FB9-A197-195AB957ED97}" srcOrd="11" destOrd="0" presId="urn:microsoft.com/office/officeart/2005/8/layout/default"/>
    <dgm:cxn modelId="{F5512A00-41BA-4D2D-B4DE-DBAFB2255757}" type="presParOf" srcId="{974CEF57-A84C-4E1B-80DC-CCCECACF7AE7}" destId="{03047287-D05C-4080-ABEC-EBCDCB02AD06}" srcOrd="12" destOrd="0" presId="urn:microsoft.com/office/officeart/2005/8/layout/default"/>
    <dgm:cxn modelId="{D1CC4825-857A-46BF-8F1D-09BFD8E3D9EC}" type="presParOf" srcId="{974CEF57-A84C-4E1B-80DC-CCCECACF7AE7}" destId="{6BE2EA08-E480-4570-958B-6CB5305A1532}" srcOrd="13" destOrd="0" presId="urn:microsoft.com/office/officeart/2005/8/layout/default"/>
    <dgm:cxn modelId="{DC3DFCA8-71BC-4E0D-A5D8-A729960BBF31}" type="presParOf" srcId="{974CEF57-A84C-4E1B-80DC-CCCECACF7AE7}" destId="{1A2A4373-2252-465A-9601-F2732F005643}" srcOrd="14" destOrd="0" presId="urn:microsoft.com/office/officeart/2005/8/layout/default"/>
    <dgm:cxn modelId="{E9A6C0E0-B0DE-4F7E-BEC6-9A1ADB68D926}" type="presParOf" srcId="{974CEF57-A84C-4E1B-80DC-CCCECACF7AE7}" destId="{75106DE5-2220-49A4-9E34-BE5BE95C804F}" srcOrd="15" destOrd="0" presId="urn:microsoft.com/office/officeart/2005/8/layout/default"/>
    <dgm:cxn modelId="{3C798B2A-115A-4EC2-984E-E3C85B72F19F}" type="presParOf" srcId="{974CEF57-A84C-4E1B-80DC-CCCECACF7AE7}" destId="{27808741-CD45-40BD-8603-18CE9731DA31}" srcOrd="16" destOrd="0" presId="urn:microsoft.com/office/officeart/2005/8/layout/default"/>
    <dgm:cxn modelId="{4AD36D04-E587-4472-B21A-7890D6C03602}" type="presParOf" srcId="{974CEF57-A84C-4E1B-80DC-CCCECACF7AE7}" destId="{666D4AD7-355E-4E2E-93DF-A521BB1EC80D}" srcOrd="17" destOrd="0" presId="urn:microsoft.com/office/officeart/2005/8/layout/default"/>
    <dgm:cxn modelId="{4CB42755-BCB1-47E1-9EFA-CE866F3C2F89}" type="presParOf" srcId="{974CEF57-A84C-4E1B-80DC-CCCECACF7AE7}" destId="{E6C9FF7A-C260-4449-98C3-6DC015AF1191}" srcOrd="18" destOrd="0" presId="urn:microsoft.com/office/officeart/2005/8/layout/default"/>
    <dgm:cxn modelId="{08315EB4-787D-459C-8BA9-F7C9D8DA3DB8}" type="presParOf" srcId="{974CEF57-A84C-4E1B-80DC-CCCECACF7AE7}" destId="{369AECFD-631F-4F20-A444-297BD464C8E6}" srcOrd="19" destOrd="0" presId="urn:microsoft.com/office/officeart/2005/8/layout/default"/>
    <dgm:cxn modelId="{75004EF2-2845-43E6-BEA8-65F549BEB2D2}" type="presParOf" srcId="{974CEF57-A84C-4E1B-80DC-CCCECACF7AE7}" destId="{CD6EB559-92BA-4835-A063-95E4FB19467D}" srcOrd="20" destOrd="0" presId="urn:microsoft.com/office/officeart/2005/8/layout/default"/>
    <dgm:cxn modelId="{9D3F9E2C-0C67-41DB-BB39-862D503C1AA5}" type="presParOf" srcId="{974CEF57-A84C-4E1B-80DC-CCCECACF7AE7}" destId="{FE400019-F098-42F2-A111-89A91A657245}" srcOrd="21" destOrd="0" presId="urn:microsoft.com/office/officeart/2005/8/layout/default"/>
    <dgm:cxn modelId="{655867D8-26BA-4F61-89C7-0894325EA5F1}" type="presParOf" srcId="{974CEF57-A84C-4E1B-80DC-CCCECACF7AE7}" destId="{432AF0CC-BF1E-441B-A9C2-88D94C7FF03A}" srcOrd="22" destOrd="0" presId="urn:microsoft.com/office/officeart/2005/8/layout/default"/>
    <dgm:cxn modelId="{373CEBDF-BBF3-4540-8096-DACB2CB0EFEB}" type="presParOf" srcId="{974CEF57-A84C-4E1B-80DC-CCCECACF7AE7}" destId="{FE0960ED-AFA3-4A53-8399-95E98CACC41A}" srcOrd="23" destOrd="0" presId="urn:microsoft.com/office/officeart/2005/8/layout/default"/>
    <dgm:cxn modelId="{FDE1D77D-DC1E-4B90-B3D5-9E64A223948A}" type="presParOf" srcId="{974CEF57-A84C-4E1B-80DC-CCCECACF7AE7}" destId="{F055876A-553F-46D0-A1BE-AAE955BC9CA2}" srcOrd="24" destOrd="0" presId="urn:microsoft.com/office/officeart/2005/8/layout/default"/>
    <dgm:cxn modelId="{D65114D3-9F1D-482B-83BA-549B0A65F113}" type="presParOf" srcId="{974CEF57-A84C-4E1B-80DC-CCCECACF7AE7}" destId="{AEB9DA0A-789C-4E59-A3BA-7E389B2453EE}" srcOrd="25" destOrd="0" presId="urn:microsoft.com/office/officeart/2005/8/layout/default"/>
    <dgm:cxn modelId="{D98D9F8E-7039-440D-9B1C-46E446B51D8F}" type="presParOf" srcId="{974CEF57-A84C-4E1B-80DC-CCCECACF7AE7}" destId="{304E7AA5-B858-4C8F-88BB-9A257A32FA42}" srcOrd="26" destOrd="0" presId="urn:microsoft.com/office/officeart/2005/8/layout/default"/>
    <dgm:cxn modelId="{418229EE-20D2-4FDF-BF36-E02907EE925D}" type="presParOf" srcId="{974CEF57-A84C-4E1B-80DC-CCCECACF7AE7}" destId="{9F034595-5226-4E41-8D2E-6C573A568A71}" srcOrd="27" destOrd="0" presId="urn:microsoft.com/office/officeart/2005/8/layout/default"/>
    <dgm:cxn modelId="{14F9305F-1B4C-4D6F-97EF-DB3FA2B526C7}" type="presParOf" srcId="{974CEF57-A84C-4E1B-80DC-CCCECACF7AE7}" destId="{12D60FCC-16EF-4A55-97E3-343E4210BA34}" srcOrd="28" destOrd="0" presId="urn:microsoft.com/office/officeart/2005/8/layout/default"/>
    <dgm:cxn modelId="{2363EFFE-8790-41D6-979F-6CC7C4119FB8}" type="presParOf" srcId="{974CEF57-A84C-4E1B-80DC-CCCECACF7AE7}" destId="{611AC5D8-A89C-4163-8919-E1F5725C53F3}" srcOrd="29" destOrd="0" presId="urn:microsoft.com/office/officeart/2005/8/layout/default"/>
    <dgm:cxn modelId="{7651295E-03C7-4298-9477-C9F459DA614C}" type="presParOf" srcId="{974CEF57-A84C-4E1B-80DC-CCCECACF7AE7}" destId="{FE7D0BC4-43F7-46C2-A1E5-9A31E26033FD}" srcOrd="30" destOrd="0" presId="urn:microsoft.com/office/officeart/2005/8/layout/default"/>
    <dgm:cxn modelId="{8D67D17E-6222-49FA-A286-14844E9B6893}" type="presParOf" srcId="{974CEF57-A84C-4E1B-80DC-CCCECACF7AE7}" destId="{33C9E70F-4E21-4F2F-B8EA-52E315BC8EF9}" srcOrd="31" destOrd="0" presId="urn:microsoft.com/office/officeart/2005/8/layout/default"/>
    <dgm:cxn modelId="{7D3A4610-D8CD-4E1B-A6C4-F2957A907FB8}" type="presParOf" srcId="{974CEF57-A84C-4E1B-80DC-CCCECACF7AE7}" destId="{1C237E92-2E9E-43C3-8649-B41C5512F616}" srcOrd="32" destOrd="0" presId="urn:microsoft.com/office/officeart/2005/8/layout/default"/>
    <dgm:cxn modelId="{C2513892-8ACE-4527-B672-3AF99BF8367E}" type="presParOf" srcId="{974CEF57-A84C-4E1B-80DC-CCCECACF7AE7}" destId="{84947D6C-08E9-44C9-8D03-F283A5390E08}" srcOrd="33" destOrd="0" presId="urn:microsoft.com/office/officeart/2005/8/layout/default"/>
    <dgm:cxn modelId="{88EED5B4-277F-47D3-936E-5C3B092FE854}" type="presParOf" srcId="{974CEF57-A84C-4E1B-80DC-CCCECACF7AE7}" destId="{FE5082EF-B43F-4C4F-9F7C-DA7C28B67260}" srcOrd="34" destOrd="0" presId="urn:microsoft.com/office/officeart/2005/8/layout/default"/>
    <dgm:cxn modelId="{369AC0BB-4749-4ACF-AFAD-10125E63E7B2}" type="presParOf" srcId="{974CEF57-A84C-4E1B-80DC-CCCECACF7AE7}" destId="{7D7C333B-10CB-4C07-A197-8FE216A74C38}" srcOrd="35" destOrd="0" presId="urn:microsoft.com/office/officeart/2005/8/layout/default"/>
    <dgm:cxn modelId="{92CE2F7F-A941-48D7-9EB0-335005B774E5}" type="presParOf" srcId="{974CEF57-A84C-4E1B-80DC-CCCECACF7AE7}" destId="{AE9796CC-16CA-4A22-8F19-46B424CF7E03}" srcOrd="36" destOrd="0" presId="urn:microsoft.com/office/officeart/2005/8/layout/default"/>
    <dgm:cxn modelId="{38444430-05F7-41E2-AC70-C7212A8B248B}" type="presParOf" srcId="{974CEF57-A84C-4E1B-80DC-CCCECACF7AE7}" destId="{0F8D7F42-8EF9-4257-9252-C245052C9EA8}" srcOrd="37" destOrd="0" presId="urn:microsoft.com/office/officeart/2005/8/layout/default"/>
    <dgm:cxn modelId="{2D1B8425-17F4-48B3-803A-81EE919F86F9}" type="presParOf" srcId="{974CEF57-A84C-4E1B-80DC-CCCECACF7AE7}" destId="{7CAFBCD7-A0EF-4B0A-9F53-988563DDBC07}" srcOrd="38" destOrd="0" presId="urn:microsoft.com/office/officeart/2005/8/layout/default"/>
    <dgm:cxn modelId="{30F50A09-BB9A-443F-BA50-63D849F2675E}" type="presParOf" srcId="{974CEF57-A84C-4E1B-80DC-CCCECACF7AE7}" destId="{B758D5F0-929F-4F90-897F-7D09159A909E}" srcOrd="39" destOrd="0" presId="urn:microsoft.com/office/officeart/2005/8/layout/default"/>
    <dgm:cxn modelId="{F0731410-DDD2-431E-B856-BB44F167E970}" type="presParOf" srcId="{974CEF57-A84C-4E1B-80DC-CCCECACF7AE7}" destId="{460CE2A4-16EC-4914-8E1F-66F4D301F2B2}" srcOrd="40" destOrd="0" presId="urn:microsoft.com/office/officeart/2005/8/layout/default"/>
    <dgm:cxn modelId="{19CC9D50-BCBE-4010-8A96-BDBC9FB5BDD5}" type="presParOf" srcId="{974CEF57-A84C-4E1B-80DC-CCCECACF7AE7}" destId="{478CDEDA-4018-49EA-B6DA-B236382A4C62}" srcOrd="41" destOrd="0" presId="urn:microsoft.com/office/officeart/2005/8/layout/default"/>
    <dgm:cxn modelId="{4FCB2781-C688-4047-BCEA-26335CB45A28}" type="presParOf" srcId="{974CEF57-A84C-4E1B-80DC-CCCECACF7AE7}" destId="{69F63B1A-82B0-4C6F-9CF3-FE4674059AC9}" srcOrd="42" destOrd="0" presId="urn:microsoft.com/office/officeart/2005/8/layout/default"/>
    <dgm:cxn modelId="{B4669F2F-44F3-4C7F-8B59-862F9464BC35}" type="presParOf" srcId="{974CEF57-A84C-4E1B-80DC-CCCECACF7AE7}" destId="{0DBA7133-A75E-4171-9FFD-E4CBB47F106B}" srcOrd="43" destOrd="0" presId="urn:microsoft.com/office/officeart/2005/8/layout/default"/>
    <dgm:cxn modelId="{1B41B55A-5B7B-4B0D-9348-0DF856BA5B25}" type="presParOf" srcId="{974CEF57-A84C-4E1B-80DC-CCCECACF7AE7}" destId="{6DF2C57A-C46F-4C54-A378-5F2AA27EAE85}" srcOrd="44" destOrd="0" presId="urn:microsoft.com/office/officeart/2005/8/layout/default"/>
    <dgm:cxn modelId="{4802AEDD-DD76-43A3-A05F-BF0E7B01F6C0}" type="presParOf" srcId="{974CEF57-A84C-4E1B-80DC-CCCECACF7AE7}" destId="{946D53D3-FC70-4E2A-B2AE-2D35BC3ABB43}" srcOrd="45" destOrd="0" presId="urn:microsoft.com/office/officeart/2005/8/layout/default"/>
    <dgm:cxn modelId="{898BC162-DBA2-4CCB-89C1-23BEC0BF0212}" type="presParOf" srcId="{974CEF57-A84C-4E1B-80DC-CCCECACF7AE7}" destId="{95E13B04-2300-4934-852E-1C9E0A8ADDF7}" srcOrd="46" destOrd="0" presId="urn:microsoft.com/office/officeart/2005/8/layout/default"/>
    <dgm:cxn modelId="{3D537564-291E-4FE5-8677-6EB7C3A72C7B}" type="presParOf" srcId="{974CEF57-A84C-4E1B-80DC-CCCECACF7AE7}" destId="{D376251F-ED7E-495D-B0E0-E0C9E3891946}" srcOrd="47" destOrd="0" presId="urn:microsoft.com/office/officeart/2005/8/layout/default"/>
    <dgm:cxn modelId="{56BC92FB-1E9B-4A0E-8F00-E3015CCE8F4D}" type="presParOf" srcId="{974CEF57-A84C-4E1B-80DC-CCCECACF7AE7}" destId="{DBAAA7E6-BBF6-41AA-9393-A6609A64F959}" srcOrd="48" destOrd="0" presId="urn:microsoft.com/office/officeart/2005/8/layout/default"/>
    <dgm:cxn modelId="{09EB5F3C-3250-4F54-AF62-7E103F5F0382}" type="presParOf" srcId="{974CEF57-A84C-4E1B-80DC-CCCECACF7AE7}" destId="{066DE147-CFBF-4348-8A3C-1B80E02D9340}" srcOrd="49" destOrd="0" presId="urn:microsoft.com/office/officeart/2005/8/layout/default"/>
    <dgm:cxn modelId="{B7C7B017-E17E-47C2-BA67-8189677FC1E7}" type="presParOf" srcId="{974CEF57-A84C-4E1B-80DC-CCCECACF7AE7}" destId="{7F6A8226-05E0-45DE-AD5A-9D31F597BF71}" srcOrd="50" destOrd="0" presId="urn:microsoft.com/office/officeart/2005/8/layout/default"/>
    <dgm:cxn modelId="{504BABE6-1C40-4C75-A92B-88C5110EFF03}" type="presParOf" srcId="{974CEF57-A84C-4E1B-80DC-CCCECACF7AE7}" destId="{1DF35DA5-8424-4B1D-9F08-829B06288CB2}" srcOrd="51" destOrd="0" presId="urn:microsoft.com/office/officeart/2005/8/layout/default"/>
    <dgm:cxn modelId="{C7D7F06E-403A-4C1B-A439-5504959B8572}" type="presParOf" srcId="{974CEF57-A84C-4E1B-80DC-CCCECACF7AE7}" destId="{503966CF-0F2D-48A5-9E49-8FD0A6C275A8}" srcOrd="52" destOrd="0" presId="urn:microsoft.com/office/officeart/2005/8/layout/default"/>
    <dgm:cxn modelId="{5B7071FC-EF40-4F6C-8B9A-93341629A463}" type="presParOf" srcId="{974CEF57-A84C-4E1B-80DC-CCCECACF7AE7}" destId="{ACC5DA01-267C-412E-A54A-6B796C6FEC74}" srcOrd="53" destOrd="0" presId="urn:microsoft.com/office/officeart/2005/8/layout/default"/>
    <dgm:cxn modelId="{1C6124F0-DC17-4071-9111-3695AD1B4B78}" type="presParOf" srcId="{974CEF57-A84C-4E1B-80DC-CCCECACF7AE7}" destId="{15430F22-C5BA-4B6E-BF01-319C0B5CCD22}" srcOrd="54" destOrd="0" presId="urn:microsoft.com/office/officeart/2005/8/layout/default"/>
    <dgm:cxn modelId="{855D08CF-C6CA-45EE-8D6E-90317E922180}" type="presParOf" srcId="{974CEF57-A84C-4E1B-80DC-CCCECACF7AE7}" destId="{5BB0899B-2413-41D6-A31A-D15D15A57AB3}" srcOrd="55" destOrd="0" presId="urn:microsoft.com/office/officeart/2005/8/layout/default"/>
    <dgm:cxn modelId="{09E99585-CC00-43F0-A1FB-63CE064EAB7E}" type="presParOf" srcId="{974CEF57-A84C-4E1B-80DC-CCCECACF7AE7}" destId="{5D0D0534-6216-486A-94B5-B46C12DA7155}" srcOrd="56" destOrd="0" presId="urn:microsoft.com/office/officeart/2005/8/layout/default"/>
    <dgm:cxn modelId="{8A6795E5-CD21-40B3-A03F-F30B0348E76B}" type="presParOf" srcId="{974CEF57-A84C-4E1B-80DC-CCCECACF7AE7}" destId="{0A4046F3-5D4A-4D85-A31E-39ADEB4E9DA8}" srcOrd="57" destOrd="0" presId="urn:microsoft.com/office/officeart/2005/8/layout/default"/>
    <dgm:cxn modelId="{11063C84-1350-4340-A2BE-570755AE3A77}" type="presParOf" srcId="{974CEF57-A84C-4E1B-80DC-CCCECACF7AE7}" destId="{706A3475-7B38-4804-BE96-A468EDDD06BB}" srcOrd="58" destOrd="0" presId="urn:microsoft.com/office/officeart/2005/8/layout/default"/>
    <dgm:cxn modelId="{A67044C9-85B3-4E04-BF8B-9DC275117EFF}" type="presParOf" srcId="{974CEF57-A84C-4E1B-80DC-CCCECACF7AE7}" destId="{21C7F639-A4B8-4AA1-8CB1-C8335FEC9E10}" srcOrd="59" destOrd="0" presId="urn:microsoft.com/office/officeart/2005/8/layout/default"/>
    <dgm:cxn modelId="{D066C223-EC08-4F26-B573-7BE35D8677DC}" type="presParOf" srcId="{974CEF57-A84C-4E1B-80DC-CCCECACF7AE7}" destId="{B4E65455-9631-4F94-8405-9E0582C5F75A}" srcOrd="60" destOrd="0" presId="urn:microsoft.com/office/officeart/2005/8/layout/default"/>
    <dgm:cxn modelId="{9732F138-927C-4B54-9C53-D1AA99B8975E}" type="presParOf" srcId="{974CEF57-A84C-4E1B-80DC-CCCECACF7AE7}" destId="{8C9A171E-AD0D-4B48-91D3-B1A16B35CAD5}" srcOrd="61" destOrd="0" presId="urn:microsoft.com/office/officeart/2005/8/layout/default"/>
    <dgm:cxn modelId="{4151BF5A-31FF-43F8-B8D7-99CA46A0DC5C}" type="presParOf" srcId="{974CEF57-A84C-4E1B-80DC-CCCECACF7AE7}" destId="{8444DCC1-4708-4FB9-87E8-84BE83777B4F}" srcOrd="62" destOrd="0" presId="urn:microsoft.com/office/officeart/2005/8/layout/default"/>
    <dgm:cxn modelId="{F1BC5D2C-7152-4D93-98FF-6DF64030A2DC}" type="presParOf" srcId="{974CEF57-A84C-4E1B-80DC-CCCECACF7AE7}" destId="{8A3D9762-CA2F-4D7C-A4FC-BFDD972774B4}" srcOrd="63" destOrd="0" presId="urn:microsoft.com/office/officeart/2005/8/layout/default"/>
    <dgm:cxn modelId="{220A3F07-F892-4282-ABA1-6EE32EE875AD}" type="presParOf" srcId="{974CEF57-A84C-4E1B-80DC-CCCECACF7AE7}" destId="{72C6B5D9-E103-447C-AFEF-63A8D69AC479}" srcOrd="64" destOrd="0" presId="urn:microsoft.com/office/officeart/2005/8/layout/default"/>
    <dgm:cxn modelId="{7B84B892-1519-459B-97A5-5D1AC2F74B16}" type="presParOf" srcId="{974CEF57-A84C-4E1B-80DC-CCCECACF7AE7}" destId="{23AF4E44-EC59-4069-98D6-0E49CCFC0F33}" srcOrd="65" destOrd="0" presId="urn:microsoft.com/office/officeart/2005/8/layout/default"/>
    <dgm:cxn modelId="{C17E3B6C-8167-42F8-A9D5-8876364068F1}" type="presParOf" srcId="{974CEF57-A84C-4E1B-80DC-CCCECACF7AE7}" destId="{2308C701-9A94-43BE-A6DB-CCF0576C2B49}" srcOrd="66" destOrd="0" presId="urn:microsoft.com/office/officeart/2005/8/layout/default"/>
    <dgm:cxn modelId="{01373A3F-8461-447B-BD74-F0E76A800DFE}" type="presParOf" srcId="{974CEF57-A84C-4E1B-80DC-CCCECACF7AE7}" destId="{4DAAE16B-2287-424A-911A-70693E6F63A8}" srcOrd="67" destOrd="0" presId="urn:microsoft.com/office/officeart/2005/8/layout/default"/>
    <dgm:cxn modelId="{46AEA4BF-EE45-4295-AA98-2AC1891591CB}" type="presParOf" srcId="{974CEF57-A84C-4E1B-80DC-CCCECACF7AE7}" destId="{EFF76377-43B6-42AB-A340-289FBBAAAB0C}" srcOrd="68" destOrd="0" presId="urn:microsoft.com/office/officeart/2005/8/layout/default"/>
    <dgm:cxn modelId="{019B13CD-49E8-4317-BF4C-C19428510842}" type="presParOf" srcId="{974CEF57-A84C-4E1B-80DC-CCCECACF7AE7}" destId="{73B6073C-8DCD-4723-8516-373C5C9A054C}" srcOrd="69" destOrd="0" presId="urn:microsoft.com/office/officeart/2005/8/layout/default"/>
    <dgm:cxn modelId="{22284F74-AC55-450A-831E-FAC63B1ED4A2}" type="presParOf" srcId="{974CEF57-A84C-4E1B-80DC-CCCECACF7AE7}" destId="{93D90AA5-CB57-424B-9BC1-C329855F0D00}" srcOrd="70" destOrd="0" presId="urn:microsoft.com/office/officeart/2005/8/layout/default"/>
    <dgm:cxn modelId="{D72F5D96-7287-4517-B56A-D3A36C7EA684}" type="presParOf" srcId="{974CEF57-A84C-4E1B-80DC-CCCECACF7AE7}" destId="{DE76D827-98F0-48E3-9E2D-F808C95936B4}" srcOrd="71" destOrd="0" presId="urn:microsoft.com/office/officeart/2005/8/layout/default"/>
    <dgm:cxn modelId="{E6C2402E-80D6-4F5B-A02E-88265E0A4489}" type="presParOf" srcId="{974CEF57-A84C-4E1B-80DC-CCCECACF7AE7}" destId="{802B2D69-3148-4B0F-A69C-D2D2B05506A4}" srcOrd="72" destOrd="0" presId="urn:microsoft.com/office/officeart/2005/8/layout/default"/>
    <dgm:cxn modelId="{DF614EF4-5CA2-4E45-9A15-43B0B93AA8AB}" type="presParOf" srcId="{974CEF57-A84C-4E1B-80DC-CCCECACF7AE7}" destId="{4BD864FF-7D1A-4CD4-B3C9-9ACB91D719A8}" srcOrd="73" destOrd="0" presId="urn:microsoft.com/office/officeart/2005/8/layout/default"/>
    <dgm:cxn modelId="{C84A3C30-F396-4DCD-8707-B8C5AFA3A875}" type="presParOf" srcId="{974CEF57-A84C-4E1B-80DC-CCCECACF7AE7}" destId="{09B9A3D8-28FB-4AA8-8CA4-86FE17311F3C}" srcOrd="74" destOrd="0" presId="urn:microsoft.com/office/officeart/2005/8/layout/default"/>
    <dgm:cxn modelId="{8171B461-DB2B-47A4-BB19-A4B67DBB8933}" type="presParOf" srcId="{974CEF57-A84C-4E1B-80DC-CCCECACF7AE7}" destId="{415E7149-B6C5-440C-9792-34D051AE6673}" srcOrd="75" destOrd="0" presId="urn:microsoft.com/office/officeart/2005/8/layout/default"/>
    <dgm:cxn modelId="{9AB80FB3-DB16-44E2-80BD-9FC8726A6C54}" type="presParOf" srcId="{974CEF57-A84C-4E1B-80DC-CCCECACF7AE7}" destId="{03C176A5-BD2D-4F9A-83CE-94010D7EAA3D}" srcOrd="76" destOrd="0" presId="urn:microsoft.com/office/officeart/2005/8/layout/default"/>
    <dgm:cxn modelId="{47E201BA-D437-4751-BCDE-96392CE059AC}" type="presParOf" srcId="{974CEF57-A84C-4E1B-80DC-CCCECACF7AE7}" destId="{B343A3CB-6EA4-4853-A4D6-30300D1E7B8D}" srcOrd="77" destOrd="0" presId="urn:microsoft.com/office/officeart/2005/8/layout/default"/>
    <dgm:cxn modelId="{CE55B3BE-AB19-4580-A8C7-E3E0D77CC0D8}" type="presParOf" srcId="{974CEF57-A84C-4E1B-80DC-CCCECACF7AE7}" destId="{AAC2DDF5-CE34-4FF9-B16A-FD89DCBD3151}" srcOrd="78" destOrd="0" presId="urn:microsoft.com/office/officeart/2005/8/layout/default"/>
    <dgm:cxn modelId="{001851F1-67FC-437A-8132-E1E90C35A71D}" type="presParOf" srcId="{974CEF57-A84C-4E1B-80DC-CCCECACF7AE7}" destId="{B90AFFA4-0A82-49D5-977E-063381391671}" srcOrd="79" destOrd="0" presId="urn:microsoft.com/office/officeart/2005/8/layout/default"/>
    <dgm:cxn modelId="{3973ADB3-6A03-4B05-ADBE-56B02341C53D}" type="presParOf" srcId="{974CEF57-A84C-4E1B-80DC-CCCECACF7AE7}" destId="{BFDEA3C4-1308-4F15-919C-77B69B323ED4}" srcOrd="80" destOrd="0" presId="urn:microsoft.com/office/officeart/2005/8/layout/default"/>
    <dgm:cxn modelId="{ED3FEEA8-CC09-44FC-AD0F-4E9824D7D798}" type="presParOf" srcId="{974CEF57-A84C-4E1B-80DC-CCCECACF7AE7}" destId="{40B34523-8C24-4F71-A86B-930D43277AD5}" srcOrd="81" destOrd="0" presId="urn:microsoft.com/office/officeart/2005/8/layout/default"/>
    <dgm:cxn modelId="{EACB0EFE-BB83-4861-8286-92177C703650}" type="presParOf" srcId="{974CEF57-A84C-4E1B-80DC-CCCECACF7AE7}" destId="{4FF38AAC-C846-4E06-BAC9-AA54E3B5C8DA}" srcOrd="82" destOrd="0" presId="urn:microsoft.com/office/officeart/2005/8/layout/default"/>
    <dgm:cxn modelId="{3EE60045-062D-48C6-BF15-89F8D1A68B0C}" type="presParOf" srcId="{974CEF57-A84C-4E1B-80DC-CCCECACF7AE7}" destId="{99293231-9F79-40B2-98FA-80574EA5B71F}" srcOrd="83" destOrd="0" presId="urn:microsoft.com/office/officeart/2005/8/layout/default"/>
    <dgm:cxn modelId="{C56E66F3-5A6F-4CB2-9517-7A3DF1F3F563}" type="presParOf" srcId="{974CEF57-A84C-4E1B-80DC-CCCECACF7AE7}" destId="{DAABBFAF-3A86-4BA1-9133-7ACCDFC40A49}" srcOrd="84" destOrd="0" presId="urn:microsoft.com/office/officeart/2005/8/layout/default"/>
    <dgm:cxn modelId="{1EAC0998-9ADE-43A5-B88D-5E886B1F6251}" type="presParOf" srcId="{974CEF57-A84C-4E1B-80DC-CCCECACF7AE7}" destId="{5B5E6D75-C528-472C-9965-CFDA493294C5}" srcOrd="85" destOrd="0" presId="urn:microsoft.com/office/officeart/2005/8/layout/default"/>
    <dgm:cxn modelId="{27A71B2C-1C6D-4AFE-BE37-06AA6AF72EDF}" type="presParOf" srcId="{974CEF57-A84C-4E1B-80DC-CCCECACF7AE7}" destId="{030D3120-D7DF-4906-A28F-47FF32009FE9}" srcOrd="86" destOrd="0" presId="urn:microsoft.com/office/officeart/2005/8/layout/default"/>
    <dgm:cxn modelId="{2A212ABA-4F71-4396-BDDA-39140EA659CC}" type="presParOf" srcId="{974CEF57-A84C-4E1B-80DC-CCCECACF7AE7}" destId="{8A0A5A1C-684E-4749-ACBA-2E8C198AF31B}" srcOrd="87" destOrd="0" presId="urn:microsoft.com/office/officeart/2005/8/layout/default"/>
    <dgm:cxn modelId="{B1C596AD-3541-4753-B87F-54380AFDC419}" type="presParOf" srcId="{974CEF57-A84C-4E1B-80DC-CCCECACF7AE7}" destId="{558B50D2-ABB6-41C3-9CBA-1A29E6DA82D5}" srcOrd="88" destOrd="0" presId="urn:microsoft.com/office/officeart/2005/8/layout/default"/>
    <dgm:cxn modelId="{17DE0A36-9E81-4650-AF81-8A33AA1AA80B}" type="presParOf" srcId="{974CEF57-A84C-4E1B-80DC-CCCECACF7AE7}" destId="{7709705D-4794-43CD-8104-4D71FE0E5C5A}" srcOrd="89" destOrd="0" presId="urn:microsoft.com/office/officeart/2005/8/layout/default"/>
    <dgm:cxn modelId="{69799DD9-98FD-4595-B881-864ADE41A24D}" type="presParOf" srcId="{974CEF57-A84C-4E1B-80DC-CCCECACF7AE7}" destId="{E3E496CD-183E-497A-A50A-04F9236DCFE3}" srcOrd="90" destOrd="0" presId="urn:microsoft.com/office/officeart/2005/8/layout/default"/>
    <dgm:cxn modelId="{A2E260BF-65BD-4CFD-BD8F-D24883E5E279}" type="presParOf" srcId="{974CEF57-A84C-4E1B-80DC-CCCECACF7AE7}" destId="{817AD3A5-59FF-4755-ADE5-63F724A455CE}" srcOrd="91" destOrd="0" presId="urn:microsoft.com/office/officeart/2005/8/layout/default"/>
    <dgm:cxn modelId="{D2D815C2-C588-44F6-BEE5-D396C51425B2}" type="presParOf" srcId="{974CEF57-A84C-4E1B-80DC-CCCECACF7AE7}" destId="{665487D6-8AD5-4640-A1BB-CAB91B1D0035}" srcOrd="92" destOrd="0" presId="urn:microsoft.com/office/officeart/2005/8/layout/default"/>
    <dgm:cxn modelId="{7CAD19E5-0B53-441A-9510-6D10476A1664}" type="presParOf" srcId="{974CEF57-A84C-4E1B-80DC-CCCECACF7AE7}" destId="{038D3285-0442-49E1-9902-ED48ED48482C}" srcOrd="93" destOrd="0" presId="urn:microsoft.com/office/officeart/2005/8/layout/default"/>
    <dgm:cxn modelId="{30BBB6F1-09B3-4DF1-9DEF-48EDD6315660}" type="presParOf" srcId="{974CEF57-A84C-4E1B-80DC-CCCECACF7AE7}" destId="{C3F668A8-8DB8-491E-94D7-EA284BF984FB}" srcOrd="94" destOrd="0" presId="urn:microsoft.com/office/officeart/2005/8/layout/default"/>
    <dgm:cxn modelId="{F0771913-B83E-449F-BEFB-A88E160FD0D1}" type="presParOf" srcId="{974CEF57-A84C-4E1B-80DC-CCCECACF7AE7}" destId="{6C6F3502-14CE-4E49-8FAE-F976C995A25A}" srcOrd="95" destOrd="0" presId="urn:microsoft.com/office/officeart/2005/8/layout/default"/>
    <dgm:cxn modelId="{E028CFB9-3289-43E0-87EB-4A28795094A2}" type="presParOf" srcId="{974CEF57-A84C-4E1B-80DC-CCCECACF7AE7}" destId="{BA8AF2EC-4938-4C9C-B289-9A0BE3CE3C88}" srcOrd="96" destOrd="0" presId="urn:microsoft.com/office/officeart/2005/8/layout/default"/>
    <dgm:cxn modelId="{6C9F5B76-65C0-439F-9D72-C2B7F80CFBF8}" type="presParOf" srcId="{974CEF57-A84C-4E1B-80DC-CCCECACF7AE7}" destId="{4C8DAF50-59AF-4E6F-A06A-663FC593672A}" srcOrd="97" destOrd="0" presId="urn:microsoft.com/office/officeart/2005/8/layout/default"/>
    <dgm:cxn modelId="{94789324-0E6D-4EB8-B79B-B125680C04A0}" type="presParOf" srcId="{974CEF57-A84C-4E1B-80DC-CCCECACF7AE7}" destId="{A77427C8-8EF0-46B8-B37D-35CBE0DEFCED}" srcOrd="98" destOrd="0" presId="urn:microsoft.com/office/officeart/2005/8/layout/default"/>
    <dgm:cxn modelId="{604D8F37-3B15-4A5B-8325-116070FF09B7}" type="presParOf" srcId="{974CEF57-A84C-4E1B-80DC-CCCECACF7AE7}" destId="{3D978BF6-78F1-4BD1-8058-A5B9166666A7}" srcOrd="99" destOrd="0" presId="urn:microsoft.com/office/officeart/2005/8/layout/default"/>
    <dgm:cxn modelId="{BADACC61-9C42-4299-A220-B478E531337D}" type="presParOf" srcId="{974CEF57-A84C-4E1B-80DC-CCCECACF7AE7}" destId="{4EA80D54-1B65-41C4-A648-8523F2EF5522}" srcOrd="100" destOrd="0" presId="urn:microsoft.com/office/officeart/2005/8/layout/default"/>
    <dgm:cxn modelId="{18BC5C10-3C26-4ACB-BF9A-95AB644335EB}" type="presParOf" srcId="{974CEF57-A84C-4E1B-80DC-CCCECACF7AE7}" destId="{72DD1CC4-8304-4318-B61E-7C5CF200BC6D}" srcOrd="101" destOrd="0" presId="urn:microsoft.com/office/officeart/2005/8/layout/default"/>
    <dgm:cxn modelId="{0B59E925-137E-430F-B684-34B60740305C}" type="presParOf" srcId="{974CEF57-A84C-4E1B-80DC-CCCECACF7AE7}" destId="{47FC9C8B-8C5E-4E30-8AAB-4332045AA85B}" srcOrd="102" destOrd="0" presId="urn:microsoft.com/office/officeart/2005/8/layout/default"/>
    <dgm:cxn modelId="{85F0D114-E550-4FF6-9CED-91E957F787F4}" type="presParOf" srcId="{974CEF57-A84C-4E1B-80DC-CCCECACF7AE7}" destId="{B8FDCD55-F7E9-4612-B4C1-E8CCAE3F357C}" srcOrd="103" destOrd="0" presId="urn:microsoft.com/office/officeart/2005/8/layout/default"/>
    <dgm:cxn modelId="{FB43C394-A53D-4618-AE3E-0051BD375741}" type="presParOf" srcId="{974CEF57-A84C-4E1B-80DC-CCCECACF7AE7}" destId="{0041CAB6-AE66-4F93-ACF5-F4EF40CB3B6D}" srcOrd="104" destOrd="0" presId="urn:microsoft.com/office/officeart/2005/8/layout/default"/>
    <dgm:cxn modelId="{6B0894EC-23A4-4773-AFA7-CCD448B7EB61}" type="presParOf" srcId="{974CEF57-A84C-4E1B-80DC-CCCECACF7AE7}" destId="{568E3DA3-1B82-40EC-A15E-7293BD53CD62}" srcOrd="105" destOrd="0" presId="urn:microsoft.com/office/officeart/2005/8/layout/default"/>
    <dgm:cxn modelId="{0B35AB86-8F8E-45E9-8E3E-0D6C508843E5}" type="presParOf" srcId="{974CEF57-A84C-4E1B-80DC-CCCECACF7AE7}" destId="{26CCD35D-B49E-4209-B2F5-BD3B9688D144}" srcOrd="106" destOrd="0" presId="urn:microsoft.com/office/officeart/2005/8/layout/default"/>
    <dgm:cxn modelId="{08B872D9-36ED-4763-9C21-C8E88D897900}" type="presParOf" srcId="{974CEF57-A84C-4E1B-80DC-CCCECACF7AE7}" destId="{C7B3C1D6-0297-408C-AD1C-AD46AE133286}" srcOrd="107" destOrd="0" presId="urn:microsoft.com/office/officeart/2005/8/layout/default"/>
    <dgm:cxn modelId="{40B3955A-4540-4416-B87E-1CCFA34BD0EC}" type="presParOf" srcId="{974CEF57-A84C-4E1B-80DC-CCCECACF7AE7}" destId="{FDBFD8D0-9E6C-4E36-AC37-D064871DF517}" srcOrd="108" destOrd="0" presId="urn:microsoft.com/office/officeart/2005/8/layout/default"/>
    <dgm:cxn modelId="{F2B9BD4E-29BD-457B-ADA2-A9A1C18079D4}" type="presParOf" srcId="{974CEF57-A84C-4E1B-80DC-CCCECACF7AE7}" destId="{7344A1F2-3166-418A-B6DA-C68E12EAEDDA}" srcOrd="109" destOrd="0" presId="urn:microsoft.com/office/officeart/2005/8/layout/default"/>
    <dgm:cxn modelId="{1BB2F594-C679-4768-9B62-6E6E42A06219}" type="presParOf" srcId="{974CEF57-A84C-4E1B-80DC-CCCECACF7AE7}" destId="{23E574B9-AA4E-41EC-BDA1-9356A3B4DDDE}" srcOrd="110" destOrd="0" presId="urn:microsoft.com/office/officeart/2005/8/layout/default"/>
    <dgm:cxn modelId="{9DA93D4B-F26F-4E92-B596-C860D25A3970}" type="presParOf" srcId="{974CEF57-A84C-4E1B-80DC-CCCECACF7AE7}" destId="{8DFB5900-9EAF-4695-9BBF-DED2DAEE324A}" srcOrd="111" destOrd="0" presId="urn:microsoft.com/office/officeart/2005/8/layout/default"/>
    <dgm:cxn modelId="{E69F9C8B-123C-407F-8145-F8A1F4BED5DF}" type="presParOf" srcId="{974CEF57-A84C-4E1B-80DC-CCCECACF7AE7}" destId="{FC71780E-09DC-4D2B-BCFD-303DB9A18D0C}" srcOrd="112" destOrd="0" presId="urn:microsoft.com/office/officeart/2005/8/layout/default"/>
    <dgm:cxn modelId="{B8FEDCC3-45B4-4349-8C2F-1D255315527D}" type="presParOf" srcId="{974CEF57-A84C-4E1B-80DC-CCCECACF7AE7}" destId="{FB244AB9-4A7D-43BC-928A-934FB91A1290}" srcOrd="113" destOrd="0" presId="urn:microsoft.com/office/officeart/2005/8/layout/default"/>
    <dgm:cxn modelId="{ED784689-25D4-4C45-B2C8-C8E2B4C2FA4C}" type="presParOf" srcId="{974CEF57-A84C-4E1B-80DC-CCCECACF7AE7}" destId="{E3BB9F24-C219-46A2-84C9-0D788F52FD17}" srcOrd="1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9F0877-920D-40B6-83FA-38BB7AA59BD5}" type="doc">
      <dgm:prSet loTypeId="urn:microsoft.com/office/officeart/2005/8/layout/default" loCatId="list" qsTypeId="urn:microsoft.com/office/officeart/2005/8/quickstyle/simple1" qsCatId="simple" csTypeId="urn:microsoft.com/office/officeart/2005/8/colors/accent6_2" csCatId="accent6" phldr="1"/>
      <dgm:spPr/>
      <dgm:t>
        <a:bodyPr/>
        <a:lstStyle/>
        <a:p>
          <a:endParaRPr lang="pt-BR"/>
        </a:p>
      </dgm:t>
    </dgm:pt>
    <dgm:pt modelId="{99BC7A17-89EF-455B-B0DC-B738820EC186}">
      <dgm:prSet/>
      <dgm:spPr/>
      <dgm:t>
        <a:bodyPr/>
        <a:lstStyle/>
        <a:p>
          <a:r>
            <a:rPr lang="en-US"/>
            <a:t>Number of out-of-date (more than 24 hours since last update) stats</a:t>
          </a:r>
          <a:endParaRPr lang="pt-BR"/>
        </a:p>
      </dgm:t>
    </dgm:pt>
    <dgm:pt modelId="{0D1824EB-9FCA-4910-B8EB-E3FCF790A8F8}" type="parTrans" cxnId="{9231D093-720E-4E66-9311-8BC6A86D32B7}">
      <dgm:prSet/>
      <dgm:spPr/>
      <dgm:t>
        <a:bodyPr/>
        <a:lstStyle/>
        <a:p>
          <a:endParaRPr lang="pt-BR"/>
        </a:p>
      </dgm:t>
    </dgm:pt>
    <dgm:pt modelId="{5CA1216D-5171-4BBD-889B-81C08801AB87}" type="sibTrans" cxnId="{9231D093-720E-4E66-9311-8BC6A86D32B7}">
      <dgm:prSet/>
      <dgm:spPr/>
      <dgm:t>
        <a:bodyPr/>
        <a:lstStyle/>
        <a:p>
          <a:endParaRPr lang="pt-BR"/>
        </a:p>
      </dgm:t>
    </dgm:pt>
    <dgm:pt modelId="{90A8B2FC-E65E-44DD-BC46-B1316CB8FAAE}">
      <dgm:prSet/>
      <dgm:spPr/>
      <dgm:t>
        <a:bodyPr/>
        <a:lstStyle/>
        <a:p>
          <a:r>
            <a:rPr lang="en-US"/>
            <a:t>Percent of stats considered out-of-date (more than 24 hours since last update)</a:t>
          </a:r>
          <a:endParaRPr lang="pt-BR"/>
        </a:p>
      </dgm:t>
    </dgm:pt>
    <dgm:pt modelId="{E1E3B89B-CFA6-4D22-98F4-7FA7822E7111}" type="parTrans" cxnId="{3B89700A-05AD-4A4E-A7EE-2CFC27344C7B}">
      <dgm:prSet/>
      <dgm:spPr/>
      <dgm:t>
        <a:bodyPr/>
        <a:lstStyle/>
        <a:p>
          <a:endParaRPr lang="pt-BR"/>
        </a:p>
      </dgm:t>
    </dgm:pt>
    <dgm:pt modelId="{3BDA2AC7-443D-4D13-9C3C-C33475B4DDC8}" type="sibTrans" cxnId="{3B89700A-05AD-4A4E-A7EE-2CFC27344C7B}">
      <dgm:prSet/>
      <dgm:spPr/>
      <dgm:t>
        <a:bodyPr/>
        <a:lstStyle/>
        <a:p>
          <a:endParaRPr lang="pt-BR"/>
        </a:p>
      </dgm:t>
    </dgm:pt>
    <dgm:pt modelId="{50098350-389D-459D-BC38-FFB9A9558B4C}">
      <dgm:prSet/>
      <dgm:spPr/>
      <dgm:t>
        <a:bodyPr/>
        <a:lstStyle/>
        <a:p>
          <a:r>
            <a:rPr lang="en-US"/>
            <a:t>Number of tiny table (less than or equal to 500 rows) with out-of-date stats</a:t>
          </a:r>
          <a:endParaRPr lang="pt-BR"/>
        </a:p>
      </dgm:t>
    </dgm:pt>
    <dgm:pt modelId="{7AB9B1FF-A396-41D5-803C-6AF3B854810A}" type="parTrans" cxnId="{7B0128BC-02CD-48E6-8E78-24770157657E}">
      <dgm:prSet/>
      <dgm:spPr/>
      <dgm:t>
        <a:bodyPr/>
        <a:lstStyle/>
        <a:p>
          <a:endParaRPr lang="pt-BR"/>
        </a:p>
      </dgm:t>
    </dgm:pt>
    <dgm:pt modelId="{A56481B5-020F-46A5-900A-B6430C5D4BA7}" type="sibTrans" cxnId="{7B0128BC-02CD-48E6-8E78-24770157657E}">
      <dgm:prSet/>
      <dgm:spPr/>
      <dgm:t>
        <a:bodyPr/>
        <a:lstStyle/>
        <a:p>
          <a:endParaRPr lang="pt-BR"/>
        </a:p>
      </dgm:t>
    </dgm:pt>
    <dgm:pt modelId="{9165ACDD-2B81-4C21-9EAD-E14C8EBFA8C9}">
      <dgm:prSet/>
      <dgm:spPr/>
      <dgm:t>
        <a:bodyPr/>
        <a:lstStyle/>
        <a:p>
          <a:r>
            <a:rPr lang="en-US"/>
            <a:t>Number of stats with a sampling rate lower than 5% of table</a:t>
          </a:r>
          <a:endParaRPr lang="pt-BR"/>
        </a:p>
      </dgm:t>
    </dgm:pt>
    <dgm:pt modelId="{FCD9F30E-D72F-4AB6-89ED-3EF229E120C9}" type="parTrans" cxnId="{D27D7EC2-8947-40B7-BC2F-D8917EE3C359}">
      <dgm:prSet/>
      <dgm:spPr/>
      <dgm:t>
        <a:bodyPr/>
        <a:lstStyle/>
        <a:p>
          <a:endParaRPr lang="pt-BR"/>
        </a:p>
      </dgm:t>
    </dgm:pt>
    <dgm:pt modelId="{16C41967-87AA-453C-B1BC-5B431D20772E}" type="sibTrans" cxnId="{D27D7EC2-8947-40B7-BC2F-D8917EE3C359}">
      <dgm:prSet/>
      <dgm:spPr/>
      <dgm:t>
        <a:bodyPr/>
        <a:lstStyle/>
        <a:p>
          <a:endParaRPr lang="pt-BR"/>
        </a:p>
      </dgm:t>
    </dgm:pt>
    <dgm:pt modelId="{D92A31EF-43A3-4885-A908-3983F1CA84FD}">
      <dgm:prSet/>
      <dgm:spPr/>
      <dgm:t>
        <a:bodyPr/>
        <a:lstStyle/>
        <a:p>
          <a:r>
            <a:rPr lang="en-US"/>
            <a:t>Number of tables that will have an auto update/create sampling rate lower than 5% of table</a:t>
          </a:r>
          <a:endParaRPr lang="pt-BR"/>
        </a:p>
      </dgm:t>
    </dgm:pt>
    <dgm:pt modelId="{19ABD527-43FA-4A1D-922F-AB1FAA348E34}" type="parTrans" cxnId="{DF5A71EE-8D13-4B0B-85BF-35DFEB74ED88}">
      <dgm:prSet/>
      <dgm:spPr/>
      <dgm:t>
        <a:bodyPr/>
        <a:lstStyle/>
        <a:p>
          <a:endParaRPr lang="pt-BR"/>
        </a:p>
      </dgm:t>
    </dgm:pt>
    <dgm:pt modelId="{107EFEA9-99DA-44F5-932D-26E24180C747}" type="sibTrans" cxnId="{DF5A71EE-8D13-4B0B-85BF-35DFEB74ED88}">
      <dgm:prSet/>
      <dgm:spPr/>
      <dgm:t>
        <a:bodyPr/>
        <a:lstStyle/>
        <a:p>
          <a:endParaRPr lang="pt-BR"/>
        </a:p>
      </dgm:t>
    </dgm:pt>
    <dgm:pt modelId="{FC1B8810-8D6A-42B7-96A3-538494DF7B49}">
      <dgm:prSet/>
      <dgm:spPr/>
      <dgm:t>
        <a:bodyPr/>
        <a:lstStyle/>
        <a:p>
          <a:r>
            <a:rPr lang="en-US"/>
            <a:t>Number of estimated events of stats being updated from fullscan to sample(due to an auto-update)</a:t>
          </a:r>
          <a:endParaRPr lang="pt-BR"/>
        </a:p>
      </dgm:t>
    </dgm:pt>
    <dgm:pt modelId="{511BE97A-C3A5-4DCA-8410-210E401C83B8}" type="parTrans" cxnId="{1D017F95-0F05-499E-B891-5C27B41FFEEC}">
      <dgm:prSet/>
      <dgm:spPr/>
      <dgm:t>
        <a:bodyPr/>
        <a:lstStyle/>
        <a:p>
          <a:endParaRPr lang="pt-BR"/>
        </a:p>
      </dgm:t>
    </dgm:pt>
    <dgm:pt modelId="{922D24B9-BD24-4812-960E-69ADF9E1FE7C}" type="sibTrans" cxnId="{1D017F95-0F05-499E-B891-5C27B41FFEEC}">
      <dgm:prSet/>
      <dgm:spPr/>
      <dgm:t>
        <a:bodyPr/>
        <a:lstStyle/>
        <a:p>
          <a:endParaRPr lang="pt-BR"/>
        </a:p>
      </dgm:t>
    </dgm:pt>
    <dgm:pt modelId="{E086D99E-9540-4990-8713-78A788ABA8C3}">
      <dgm:prSet/>
      <dgm:spPr/>
      <dgm:t>
        <a:bodyPr/>
        <a:lstStyle/>
        <a:p>
          <a:r>
            <a:rPr lang="en-US"/>
            <a:t>Number of statistics with modifications greater than 1000 or 1% of table</a:t>
          </a:r>
          <a:endParaRPr lang="pt-BR"/>
        </a:p>
      </dgm:t>
    </dgm:pt>
    <dgm:pt modelId="{08535580-2260-42B6-9778-B9C415ABB37C}" type="parTrans" cxnId="{AE3601A3-D60F-48E8-838D-A8439F4E6191}">
      <dgm:prSet/>
      <dgm:spPr/>
      <dgm:t>
        <a:bodyPr/>
        <a:lstStyle/>
        <a:p>
          <a:endParaRPr lang="pt-BR"/>
        </a:p>
      </dgm:t>
    </dgm:pt>
    <dgm:pt modelId="{352A55C9-8D45-4910-8474-8DB1AB5EA21F}" type="sibTrans" cxnId="{AE3601A3-D60F-48E8-838D-A8439F4E6191}">
      <dgm:prSet/>
      <dgm:spPr/>
      <dgm:t>
        <a:bodyPr/>
        <a:lstStyle/>
        <a:p>
          <a:endParaRPr lang="pt-BR"/>
        </a:p>
      </dgm:t>
    </dgm:pt>
    <dgm:pt modelId="{26D5F142-E915-44FF-BF3B-66CEBE9C95E4}">
      <dgm:prSet/>
      <dgm:spPr/>
      <dgm:t>
        <a:bodyPr/>
        <a:lstStyle/>
        <a:p>
          <a:r>
            <a:rPr lang="en-US"/>
            <a:t>Number of stats with only 1 update since creation</a:t>
          </a:r>
          <a:endParaRPr lang="pt-BR"/>
        </a:p>
      </dgm:t>
    </dgm:pt>
    <dgm:pt modelId="{07EE126E-2CAC-4D7A-A6FA-7BF61CAE4958}" type="parTrans" cxnId="{C4EE3DAF-6B15-4A14-8DBA-71D33AFB98F5}">
      <dgm:prSet/>
      <dgm:spPr/>
      <dgm:t>
        <a:bodyPr/>
        <a:lstStyle/>
        <a:p>
          <a:endParaRPr lang="pt-BR"/>
        </a:p>
      </dgm:t>
    </dgm:pt>
    <dgm:pt modelId="{09C1A643-DA2A-4ADB-B70F-4FBCA4C94CF2}" type="sibTrans" cxnId="{C4EE3DAF-6B15-4A14-8DBA-71D33AFB98F5}">
      <dgm:prSet/>
      <dgm:spPr/>
      <dgm:t>
        <a:bodyPr/>
        <a:lstStyle/>
        <a:p>
          <a:endParaRPr lang="pt-BR"/>
        </a:p>
      </dgm:t>
    </dgm:pt>
    <dgm:pt modelId="{F59A6B1A-1871-4E87-8BC9-AA76DD8D12C1}">
      <dgm:prSet/>
      <dgm:spPr/>
      <dgm:t>
        <a:bodyPr/>
        <a:lstStyle/>
        <a:p>
          <a:r>
            <a:rPr lang="pt-BR"/>
            <a:t>Number of duplicated stats</a:t>
          </a:r>
        </a:p>
      </dgm:t>
    </dgm:pt>
    <dgm:pt modelId="{0C9B787B-8B2E-4BC0-980F-8AB2F998477F}" type="parTrans" cxnId="{1EA9F1B3-5529-41B0-A93D-E2FE96DD5CA3}">
      <dgm:prSet/>
      <dgm:spPr/>
      <dgm:t>
        <a:bodyPr/>
        <a:lstStyle/>
        <a:p>
          <a:endParaRPr lang="pt-BR"/>
        </a:p>
      </dgm:t>
    </dgm:pt>
    <dgm:pt modelId="{E50EE0A1-505C-4F4F-AFF0-8F7CCBC5B635}" type="sibTrans" cxnId="{1EA9F1B3-5529-41B0-A93D-E2FE96DD5CA3}">
      <dgm:prSet/>
      <dgm:spPr/>
      <dgm:t>
        <a:bodyPr/>
        <a:lstStyle/>
        <a:p>
          <a:endParaRPr lang="pt-BR"/>
        </a:p>
      </dgm:t>
    </dgm:pt>
    <dgm:pt modelId="{4DA852FA-DA56-4998-99F1-30C499FB7D9D}">
      <dgm:prSet/>
      <dgm:spPr/>
      <dgm:t>
        <a:bodyPr/>
        <a:lstStyle/>
        <a:p>
          <a:r>
            <a:rPr lang="pt-BR"/>
            <a:t>Number of unused stats</a:t>
          </a:r>
        </a:p>
      </dgm:t>
    </dgm:pt>
    <dgm:pt modelId="{4D6C3F76-9C74-43F6-8179-8A2C4B6D15EE}" type="parTrans" cxnId="{A82ABFD6-386D-41B3-9A02-A0A30C7C240A}">
      <dgm:prSet/>
      <dgm:spPr/>
      <dgm:t>
        <a:bodyPr/>
        <a:lstStyle/>
        <a:p>
          <a:endParaRPr lang="pt-BR"/>
        </a:p>
      </dgm:t>
    </dgm:pt>
    <dgm:pt modelId="{1D69551D-6A60-4237-9ADE-38DB1E11FEFF}" type="sibTrans" cxnId="{A82ABFD6-386D-41B3-9A02-A0A30C7C240A}">
      <dgm:prSet/>
      <dgm:spPr/>
      <dgm:t>
        <a:bodyPr/>
        <a:lstStyle/>
        <a:p>
          <a:endParaRPr lang="pt-BR"/>
        </a:p>
      </dgm:t>
    </dgm:pt>
    <dgm:pt modelId="{D56C2979-7D35-4ADF-9ED3-A0E2D9C9A2AC}">
      <dgm:prSet/>
      <dgm:spPr/>
      <dgm:t>
        <a:bodyPr/>
        <a:lstStyle/>
        <a:p>
          <a:r>
            <a:rPr lang="en-US" dirty="0"/>
            <a:t>Number of missing multi-column stats</a:t>
          </a:r>
          <a:endParaRPr lang="pt-BR" dirty="0"/>
        </a:p>
      </dgm:t>
    </dgm:pt>
    <dgm:pt modelId="{68FF980C-DF7B-4377-83B9-90198395AD1B}" type="parTrans" cxnId="{6C21361F-2A18-4EF4-833F-14EEB88B8CE6}">
      <dgm:prSet/>
      <dgm:spPr/>
      <dgm:t>
        <a:bodyPr/>
        <a:lstStyle/>
        <a:p>
          <a:endParaRPr lang="pt-BR"/>
        </a:p>
      </dgm:t>
    </dgm:pt>
    <dgm:pt modelId="{3223830B-3B6F-4AB5-9F2F-7B9A5AC2D5D1}" type="sibTrans" cxnId="{6C21361F-2A18-4EF4-833F-14EEB88B8CE6}">
      <dgm:prSet/>
      <dgm:spPr/>
      <dgm:t>
        <a:bodyPr/>
        <a:lstStyle/>
        <a:p>
          <a:endParaRPr lang="pt-BR"/>
        </a:p>
      </dgm:t>
    </dgm:pt>
    <dgm:pt modelId="{4C32C1FB-53FC-49C6-ABA8-80043418FBA8}">
      <dgm:prSet/>
      <dgm:spPr/>
      <dgm:t>
        <a:bodyPr/>
        <a:lstStyle/>
        <a:p>
          <a:r>
            <a:rPr lang="en-US"/>
            <a:t>Number of multi-column stats auto created on SQL 2000</a:t>
          </a:r>
          <a:endParaRPr lang="pt-BR"/>
        </a:p>
      </dgm:t>
    </dgm:pt>
    <dgm:pt modelId="{E56F3F56-37B5-4BF2-980A-C92DFE816554}" type="parTrans" cxnId="{8796F2EB-4339-4556-9BAC-2F606B939D0E}">
      <dgm:prSet/>
      <dgm:spPr/>
      <dgm:t>
        <a:bodyPr/>
        <a:lstStyle/>
        <a:p>
          <a:endParaRPr lang="pt-BR"/>
        </a:p>
      </dgm:t>
    </dgm:pt>
    <dgm:pt modelId="{58960459-6C60-483F-85D8-44B79B5164A9}" type="sibTrans" cxnId="{8796F2EB-4339-4556-9BAC-2F606B939D0E}">
      <dgm:prSet/>
      <dgm:spPr/>
      <dgm:t>
        <a:bodyPr/>
        <a:lstStyle/>
        <a:p>
          <a:endParaRPr lang="pt-BR"/>
        </a:p>
      </dgm:t>
    </dgm:pt>
    <dgm:pt modelId="{8249B663-2DF5-4FF7-839B-D165A4633164}">
      <dgm:prSet/>
      <dgm:spPr/>
      <dgm:t>
        <a:bodyPr/>
        <a:lstStyle/>
        <a:p>
          <a:r>
            <a:rPr lang="en-US"/>
            <a:t>Number of missing column stats events from default trace</a:t>
          </a:r>
          <a:endParaRPr lang="pt-BR"/>
        </a:p>
      </dgm:t>
    </dgm:pt>
    <dgm:pt modelId="{8AFB05CC-F1E5-4A73-94F4-C8C14E8934A4}" type="parTrans" cxnId="{41201295-8932-4235-91DC-B749C77B329F}">
      <dgm:prSet/>
      <dgm:spPr/>
      <dgm:t>
        <a:bodyPr/>
        <a:lstStyle/>
        <a:p>
          <a:endParaRPr lang="pt-BR"/>
        </a:p>
      </dgm:t>
    </dgm:pt>
    <dgm:pt modelId="{6D96D765-F761-4BC5-9D14-7F564ABFE706}" type="sibTrans" cxnId="{41201295-8932-4235-91DC-B749C77B329F}">
      <dgm:prSet/>
      <dgm:spPr/>
      <dgm:t>
        <a:bodyPr/>
        <a:lstStyle/>
        <a:p>
          <a:endParaRPr lang="pt-BR"/>
        </a:p>
      </dgm:t>
    </dgm:pt>
    <dgm:pt modelId="{692E09A3-1073-482D-B75E-EBC64AAD0CE7}">
      <dgm:prSet/>
      <dgm:spPr/>
      <dgm:t>
        <a:bodyPr/>
        <a:lstStyle/>
        <a:p>
          <a:r>
            <a:rPr lang="pt-BR"/>
            <a:t>Number of hypothetical stats</a:t>
          </a:r>
        </a:p>
      </dgm:t>
    </dgm:pt>
    <dgm:pt modelId="{D2053494-F8D8-43DA-A703-62FC8A1A258C}" type="parTrans" cxnId="{861E4519-DDFC-458F-A209-8D08A95EB55F}">
      <dgm:prSet/>
      <dgm:spPr/>
      <dgm:t>
        <a:bodyPr/>
        <a:lstStyle/>
        <a:p>
          <a:endParaRPr lang="pt-BR"/>
        </a:p>
      </dgm:t>
    </dgm:pt>
    <dgm:pt modelId="{D8E5F031-C151-4168-81A5-4F07812EBCFA}" type="sibTrans" cxnId="{861E4519-DDFC-458F-A209-8D08A95EB55F}">
      <dgm:prSet/>
      <dgm:spPr/>
      <dgm:t>
        <a:bodyPr/>
        <a:lstStyle/>
        <a:p>
          <a:endParaRPr lang="pt-BR"/>
        </a:p>
      </dgm:t>
    </dgm:pt>
    <dgm:pt modelId="{AC465F0C-8F4E-462C-8FF9-E87B7368E5F2}">
      <dgm:prSet/>
      <dgm:spPr/>
      <dgm:t>
        <a:bodyPr/>
        <a:lstStyle/>
        <a:p>
          <a:r>
            <a:rPr lang="en-US"/>
            <a:t>Number of stats with empty histograms</a:t>
          </a:r>
          <a:endParaRPr lang="pt-BR"/>
        </a:p>
      </dgm:t>
    </dgm:pt>
    <dgm:pt modelId="{3F5B4AA6-F2C6-4417-AB67-10CBCC1ACC7D}" type="parTrans" cxnId="{AA38D76B-5E0D-455F-9794-C07C1135D065}">
      <dgm:prSet/>
      <dgm:spPr/>
      <dgm:t>
        <a:bodyPr/>
        <a:lstStyle/>
        <a:p>
          <a:endParaRPr lang="pt-BR"/>
        </a:p>
      </dgm:t>
    </dgm:pt>
    <dgm:pt modelId="{D0DEAC97-EBBD-4B27-A241-0FEB5A6828A6}" type="sibTrans" cxnId="{AA38D76B-5E0D-455F-9794-C07C1135D065}">
      <dgm:prSet/>
      <dgm:spPr/>
      <dgm:t>
        <a:bodyPr/>
        <a:lstStyle/>
        <a:p>
          <a:endParaRPr lang="pt-BR"/>
        </a:p>
      </dgm:t>
    </dgm:pt>
    <dgm:pt modelId="{9C778D47-54D1-44BC-BA0E-EEE67C467C4E}">
      <dgm:prSet/>
      <dgm:spPr/>
      <dgm:t>
        <a:bodyPr/>
        <a:lstStyle/>
        <a:p>
          <a:r>
            <a:rPr lang="en-US"/>
            <a:t>Number of tables with more stats than columns</a:t>
          </a:r>
          <a:endParaRPr lang="pt-BR"/>
        </a:p>
      </dgm:t>
    </dgm:pt>
    <dgm:pt modelId="{A703C405-36B8-4FA8-929A-18F57FF86955}" type="parTrans" cxnId="{63ACE05B-EA66-45DA-A52E-5E10035BEE71}">
      <dgm:prSet/>
      <dgm:spPr/>
      <dgm:t>
        <a:bodyPr/>
        <a:lstStyle/>
        <a:p>
          <a:endParaRPr lang="pt-BR"/>
        </a:p>
      </dgm:t>
    </dgm:pt>
    <dgm:pt modelId="{F5056118-8642-48A6-A47C-F00CD476D5D3}" type="sibTrans" cxnId="{63ACE05B-EA66-45DA-A52E-5E10035BEE71}">
      <dgm:prSet/>
      <dgm:spPr/>
      <dgm:t>
        <a:bodyPr/>
        <a:lstStyle/>
        <a:p>
          <a:endParaRPr lang="pt-BR"/>
        </a:p>
      </dgm:t>
    </dgm:pt>
    <dgm:pt modelId="{0BC7B9DF-E494-4535-82D6-23526D099892}">
      <dgm:prSet/>
      <dgm:spPr/>
      <dgm:t>
        <a:bodyPr/>
        <a:lstStyle/>
        <a:p>
          <a:r>
            <a:rPr lang="en-US" dirty="0"/>
            <a:t>Number of stats on LOBs (Large Objects) or BLOBs (Binary Large Objects)</a:t>
          </a:r>
          <a:endParaRPr lang="pt-BR" dirty="0"/>
        </a:p>
      </dgm:t>
    </dgm:pt>
    <dgm:pt modelId="{F34D193A-27D0-4201-8952-C73896A89F4A}" type="parTrans" cxnId="{6E594C77-C8AF-440F-BA5D-4E919F329255}">
      <dgm:prSet/>
      <dgm:spPr/>
      <dgm:t>
        <a:bodyPr/>
        <a:lstStyle/>
        <a:p>
          <a:endParaRPr lang="pt-BR"/>
        </a:p>
      </dgm:t>
    </dgm:pt>
    <dgm:pt modelId="{D0B6426B-46DE-427E-9F2D-D61A765778B2}" type="sibTrans" cxnId="{6E594C77-C8AF-440F-BA5D-4E919F329255}">
      <dgm:prSet/>
      <dgm:spPr/>
      <dgm:t>
        <a:bodyPr/>
        <a:lstStyle/>
        <a:p>
          <a:endParaRPr lang="pt-BR"/>
        </a:p>
      </dgm:t>
    </dgm:pt>
    <dgm:pt modelId="{B3E40A92-42EC-468A-8DA5-0E82C054E923}">
      <dgm:prSet/>
      <dgm:spPr/>
      <dgm:t>
        <a:bodyPr/>
        <a:lstStyle/>
        <a:p>
          <a:r>
            <a:rPr lang="en-US"/>
            <a:t>Number of stats using static auto-update threshold</a:t>
          </a:r>
          <a:endParaRPr lang="pt-BR"/>
        </a:p>
      </dgm:t>
    </dgm:pt>
    <dgm:pt modelId="{678A568D-ADFD-43B2-A37A-1F3A28F0BBA5}" type="parTrans" cxnId="{993BBD0A-9CBA-4E8C-8A7B-16374B1B9AC7}">
      <dgm:prSet/>
      <dgm:spPr/>
      <dgm:t>
        <a:bodyPr/>
        <a:lstStyle/>
        <a:p>
          <a:endParaRPr lang="pt-BR"/>
        </a:p>
      </dgm:t>
    </dgm:pt>
    <dgm:pt modelId="{19702A10-A463-493A-9A87-E06299A5C60D}" type="sibTrans" cxnId="{993BBD0A-9CBA-4E8C-8A7B-16374B1B9AC7}">
      <dgm:prSet/>
      <dgm:spPr/>
      <dgm:t>
        <a:bodyPr/>
        <a:lstStyle/>
        <a:p>
          <a:endParaRPr lang="pt-BR"/>
        </a:p>
      </dgm:t>
    </dgm:pt>
    <dgm:pt modelId="{E7682944-69E6-42F9-AC9B-27389AB48B03}">
      <dgm:prSet/>
      <dgm:spPr/>
      <dgm:t>
        <a:bodyPr/>
        <a:lstStyle/>
        <a:p>
          <a:r>
            <a:rPr lang="en-US"/>
            <a:t>Number of stats on partitioned tables not using incremental stats</a:t>
          </a:r>
          <a:endParaRPr lang="pt-BR"/>
        </a:p>
      </dgm:t>
    </dgm:pt>
    <dgm:pt modelId="{ACAF248D-4579-432D-B024-2B9F8F116CF3}" type="parTrans" cxnId="{70426A84-9EED-49C2-A617-6B99FD67F89F}">
      <dgm:prSet/>
      <dgm:spPr/>
      <dgm:t>
        <a:bodyPr/>
        <a:lstStyle/>
        <a:p>
          <a:endParaRPr lang="pt-BR"/>
        </a:p>
      </dgm:t>
    </dgm:pt>
    <dgm:pt modelId="{E8FE7EEC-8E50-4883-BF90-DAC2AD3A2CE6}" type="sibTrans" cxnId="{70426A84-9EED-49C2-A617-6B99FD67F89F}">
      <dgm:prSet/>
      <dgm:spPr/>
      <dgm:t>
        <a:bodyPr/>
        <a:lstStyle/>
        <a:p>
          <a:endParaRPr lang="pt-BR"/>
        </a:p>
      </dgm:t>
    </dgm:pt>
    <dgm:pt modelId="{92E8F2ED-8337-4E17-B019-A60531926A7B}">
      <dgm:prSet/>
      <dgm:spPr/>
      <dgm:t>
        <a:bodyPr/>
        <a:lstStyle/>
        <a:p>
          <a:r>
            <a:rPr lang="en-US"/>
            <a:t>Number of partitioned tables that will have a sample rate in a index rebuild</a:t>
          </a:r>
          <a:endParaRPr lang="pt-BR"/>
        </a:p>
      </dgm:t>
    </dgm:pt>
    <dgm:pt modelId="{C802D319-F3B6-40C8-8F32-6380114A5A94}" type="parTrans" cxnId="{4E066815-3419-45B8-86F7-BA6E8AED9797}">
      <dgm:prSet/>
      <dgm:spPr/>
      <dgm:t>
        <a:bodyPr/>
        <a:lstStyle/>
        <a:p>
          <a:endParaRPr lang="pt-BR"/>
        </a:p>
      </dgm:t>
    </dgm:pt>
    <dgm:pt modelId="{2A6BDAFB-D939-4707-B315-7D228C22178F}" type="sibTrans" cxnId="{4E066815-3419-45B8-86F7-BA6E8AED9797}">
      <dgm:prSet/>
      <dgm:spPr/>
      <dgm:t>
        <a:bodyPr/>
        <a:lstStyle/>
        <a:p>
          <a:endParaRPr lang="pt-BR"/>
        </a:p>
      </dgm:t>
    </dgm:pt>
    <dgm:pt modelId="{7F885BD5-F0D4-49FE-8D45-1D31EDD9F28C}">
      <dgm:prSet/>
      <dgm:spPr/>
      <dgm:t>
        <a:bodyPr/>
        <a:lstStyle/>
        <a:p>
          <a:r>
            <a:rPr lang="en-US"/>
            <a:t>Number of ascending/descending stats</a:t>
          </a:r>
          <a:endParaRPr lang="pt-BR"/>
        </a:p>
      </dgm:t>
    </dgm:pt>
    <dgm:pt modelId="{B8F30F39-34B6-4806-91D7-BDE331B2CFB5}" type="parTrans" cxnId="{B740A39B-5F89-41D5-ADB6-8CBDC58EFE08}">
      <dgm:prSet/>
      <dgm:spPr/>
      <dgm:t>
        <a:bodyPr/>
        <a:lstStyle/>
        <a:p>
          <a:endParaRPr lang="pt-BR"/>
        </a:p>
      </dgm:t>
    </dgm:pt>
    <dgm:pt modelId="{93A50497-697B-40B4-9CEB-2118DB97F9DC}" type="sibTrans" cxnId="{B740A39B-5F89-41D5-ADB6-8CBDC58EFE08}">
      <dgm:prSet/>
      <dgm:spPr/>
      <dgm:t>
        <a:bodyPr/>
        <a:lstStyle/>
        <a:p>
          <a:endParaRPr lang="pt-BR"/>
        </a:p>
      </dgm:t>
    </dgm:pt>
    <dgm:pt modelId="{1711D800-93F3-42BA-844D-62E4467488F8}">
      <dgm:prSet/>
      <dgm:spPr/>
      <dgm:t>
        <a:bodyPr/>
        <a:lstStyle/>
        <a:p>
          <a:r>
            <a:rPr lang="pt-BR"/>
            <a:t>Number of filtered stats</a:t>
          </a:r>
        </a:p>
      </dgm:t>
    </dgm:pt>
    <dgm:pt modelId="{1E0539A7-EA50-4508-8E70-A7E41D33500E}" type="parTrans" cxnId="{ADAD62F2-AE4A-426E-A44B-6C15F4EC0C47}">
      <dgm:prSet/>
      <dgm:spPr/>
      <dgm:t>
        <a:bodyPr/>
        <a:lstStyle/>
        <a:p>
          <a:endParaRPr lang="pt-BR"/>
        </a:p>
      </dgm:t>
    </dgm:pt>
    <dgm:pt modelId="{B08C5EA3-0BA7-491A-BF93-3D833723EB8C}" type="sibTrans" cxnId="{ADAD62F2-AE4A-426E-A44B-6C15F4EC0C47}">
      <dgm:prSet/>
      <dgm:spPr/>
      <dgm:t>
        <a:bodyPr/>
        <a:lstStyle/>
        <a:p>
          <a:endParaRPr lang="pt-BR"/>
        </a:p>
      </dgm:t>
    </dgm:pt>
    <dgm:pt modelId="{97017AA3-0917-4F53-B023-3906BC43A7F8}">
      <dgm:prSet/>
      <dgm:spPr/>
      <dgm:t>
        <a:bodyPr/>
        <a:lstStyle/>
        <a:p>
          <a:r>
            <a:rPr lang="en-US"/>
            <a:t>Number of good candidates for a filtered stats</a:t>
          </a:r>
          <a:endParaRPr lang="pt-BR"/>
        </a:p>
      </dgm:t>
    </dgm:pt>
    <dgm:pt modelId="{9729B6A7-18BA-46D9-991F-8689281AB36F}" type="parTrans" cxnId="{882A8C26-225C-4DAD-86AC-2C0790AB54F3}">
      <dgm:prSet/>
      <dgm:spPr/>
      <dgm:t>
        <a:bodyPr/>
        <a:lstStyle/>
        <a:p>
          <a:endParaRPr lang="pt-BR"/>
        </a:p>
      </dgm:t>
    </dgm:pt>
    <dgm:pt modelId="{5DE1CAC1-E65C-431E-8641-7C671AAC2316}" type="sibTrans" cxnId="{882A8C26-225C-4DAD-86AC-2C0790AB54F3}">
      <dgm:prSet/>
      <dgm:spPr/>
      <dgm:t>
        <a:bodyPr/>
        <a:lstStyle/>
        <a:p>
          <a:endParaRPr lang="pt-BR"/>
        </a:p>
      </dgm:t>
    </dgm:pt>
    <dgm:pt modelId="{DBE90E5A-318E-481B-B454-20094D91C122}">
      <dgm:prSet/>
      <dgm:spPr/>
      <dgm:t>
        <a:bodyPr/>
        <a:lstStyle/>
        <a:p>
          <a:r>
            <a:rPr lang="en-US"/>
            <a:t>Number of filtered stats considered out-of-date</a:t>
          </a:r>
          <a:endParaRPr lang="pt-BR"/>
        </a:p>
      </dgm:t>
    </dgm:pt>
    <dgm:pt modelId="{C55C1156-5FCE-4AC6-8C50-E4229D7F72BD}" type="parTrans" cxnId="{6E4FBA90-C552-487E-B927-856D6A1AC7D3}">
      <dgm:prSet/>
      <dgm:spPr/>
      <dgm:t>
        <a:bodyPr/>
        <a:lstStyle/>
        <a:p>
          <a:endParaRPr lang="pt-BR"/>
        </a:p>
      </dgm:t>
    </dgm:pt>
    <dgm:pt modelId="{8F801CC5-05DF-4865-B50B-30E8697D4A47}" type="sibTrans" cxnId="{6E4FBA90-C552-487E-B927-856D6A1AC7D3}">
      <dgm:prSet/>
      <dgm:spPr/>
      <dgm:t>
        <a:bodyPr/>
        <a:lstStyle/>
        <a:p>
          <a:endParaRPr lang="pt-BR"/>
        </a:p>
      </dgm:t>
    </dgm:pt>
    <dgm:pt modelId="{8E036396-8BD4-4FAB-97C5-6B0C5C6AB32C}">
      <dgm:prSet/>
      <dgm:spPr/>
      <dgm:t>
        <a:bodyPr/>
        <a:lstStyle/>
        <a:p>
          <a:r>
            <a:rPr lang="en-US" dirty="0"/>
            <a:t>Number of stats with "skewed" histograms causing bad cardinality estimation</a:t>
          </a:r>
          <a:endParaRPr lang="pt-BR" dirty="0"/>
        </a:p>
      </dgm:t>
    </dgm:pt>
    <dgm:pt modelId="{D3A0A9BC-C863-4A4E-8D36-E225564D0D1B}" type="parTrans" cxnId="{9179D392-C6A3-4B75-B2B2-13A630BD79CE}">
      <dgm:prSet/>
      <dgm:spPr/>
      <dgm:t>
        <a:bodyPr/>
        <a:lstStyle/>
        <a:p>
          <a:endParaRPr lang="pt-BR"/>
        </a:p>
      </dgm:t>
    </dgm:pt>
    <dgm:pt modelId="{3AF852F7-354B-4BB9-B9BF-0DA787D5CF24}" type="sibTrans" cxnId="{9179D392-C6A3-4B75-B2B2-13A630BD79CE}">
      <dgm:prSet/>
      <dgm:spPr/>
      <dgm:t>
        <a:bodyPr/>
        <a:lstStyle/>
        <a:p>
          <a:endParaRPr lang="pt-BR"/>
        </a:p>
      </dgm:t>
    </dgm:pt>
    <dgm:pt modelId="{6002CA74-4D0D-4000-9420-84FAD492396D}">
      <dgm:prSet/>
      <dgm:spPr/>
      <dgm:t>
        <a:bodyPr/>
        <a:lstStyle/>
        <a:p>
          <a:r>
            <a:rPr lang="en-US"/>
            <a:t>Number of stats with a histogram step with a RANGE_ROWS greater than 50% of rows in the histogram</a:t>
          </a:r>
          <a:endParaRPr lang="pt-BR"/>
        </a:p>
      </dgm:t>
    </dgm:pt>
    <dgm:pt modelId="{951026FC-BCD2-4BC6-A84C-E76CF158E408}" type="parTrans" cxnId="{156DCCEC-158F-4EA3-8A9D-D088BFEB4A5A}">
      <dgm:prSet/>
      <dgm:spPr/>
      <dgm:t>
        <a:bodyPr/>
        <a:lstStyle/>
        <a:p>
          <a:endParaRPr lang="pt-BR"/>
        </a:p>
      </dgm:t>
    </dgm:pt>
    <dgm:pt modelId="{C73A608C-34B8-47BB-B5E7-FCCCC0928212}" type="sibTrans" cxnId="{156DCCEC-158F-4EA3-8A9D-D088BFEB4A5A}">
      <dgm:prSet/>
      <dgm:spPr/>
      <dgm:t>
        <a:bodyPr/>
        <a:lstStyle/>
        <a:p>
          <a:endParaRPr lang="pt-BR"/>
        </a:p>
      </dgm:t>
    </dgm:pt>
    <dgm:pt modelId="{55DDB80F-DFC3-4318-A858-E95AEE1F48EE}">
      <dgm:prSet/>
      <dgm:spPr/>
      <dgm:t>
        <a:bodyPr/>
        <a:lstStyle/>
        <a:p>
          <a:r>
            <a:rPr lang="en-US"/>
            <a:t>Number of stats with a histogram step with a EQ_ROWS greater than 50% of rows in the histogram</a:t>
          </a:r>
          <a:endParaRPr lang="pt-BR"/>
        </a:p>
      </dgm:t>
    </dgm:pt>
    <dgm:pt modelId="{A62E3FF1-AABD-4423-BBEA-8C5CC992ECC3}" type="parTrans" cxnId="{701899D2-156C-4A2A-A333-4585D7C72BF5}">
      <dgm:prSet/>
      <dgm:spPr/>
      <dgm:t>
        <a:bodyPr/>
        <a:lstStyle/>
        <a:p>
          <a:endParaRPr lang="pt-BR"/>
        </a:p>
      </dgm:t>
    </dgm:pt>
    <dgm:pt modelId="{BBF34683-C914-444F-B426-BD4256B14052}" type="sibTrans" cxnId="{701899D2-156C-4A2A-A333-4585D7C72BF5}">
      <dgm:prSet/>
      <dgm:spPr/>
      <dgm:t>
        <a:bodyPr/>
        <a:lstStyle/>
        <a:p>
          <a:endParaRPr lang="pt-BR"/>
        </a:p>
      </dgm:t>
    </dgm:pt>
    <dgm:pt modelId="{BD8DB0B2-2E33-4844-8CFC-953B09FF843D}">
      <dgm:prSet/>
      <dgm:spPr/>
      <dgm:t>
        <a:bodyPr/>
        <a:lstStyle/>
        <a:p>
          <a:r>
            <a:rPr lang="en-US"/>
            <a:t>Number of stats with a histogram step indicating that a NULLs represents more than 10% of all rows in the histogram</a:t>
          </a:r>
          <a:endParaRPr lang="pt-BR"/>
        </a:p>
      </dgm:t>
    </dgm:pt>
    <dgm:pt modelId="{E863A8AB-6B4A-44C8-9C3F-95666D87249F}" type="parTrans" cxnId="{D90934FD-E765-4716-BEA6-5AB454022F70}">
      <dgm:prSet/>
      <dgm:spPr/>
      <dgm:t>
        <a:bodyPr/>
        <a:lstStyle/>
        <a:p>
          <a:endParaRPr lang="pt-BR"/>
        </a:p>
      </dgm:t>
    </dgm:pt>
    <dgm:pt modelId="{0E5FCFD4-2AAB-4E38-9F70-D563E77E6EC7}" type="sibTrans" cxnId="{D90934FD-E765-4716-BEA6-5AB454022F70}">
      <dgm:prSet/>
      <dgm:spPr/>
      <dgm:t>
        <a:bodyPr/>
        <a:lstStyle/>
        <a:p>
          <a:endParaRPr lang="pt-BR"/>
        </a:p>
      </dgm:t>
    </dgm:pt>
    <dgm:pt modelId="{7BC212EF-8EB7-4E8D-9405-E4EC26E08152}">
      <dgm:prSet/>
      <dgm:spPr/>
      <dgm:t>
        <a:bodyPr/>
        <a:lstStyle/>
        <a:p>
          <a:r>
            <a:rPr lang="en-US"/>
            <a:t>Number of stats with an unecessary(with no modifications) update</a:t>
          </a:r>
          <a:endParaRPr lang="pt-BR"/>
        </a:p>
      </dgm:t>
    </dgm:pt>
    <dgm:pt modelId="{12E53963-3B29-49E2-8D58-03831DFA1866}" type="parTrans" cxnId="{0902A120-5000-4146-A0F6-69E5BF0878A6}">
      <dgm:prSet/>
      <dgm:spPr/>
      <dgm:t>
        <a:bodyPr/>
        <a:lstStyle/>
        <a:p>
          <a:endParaRPr lang="pt-BR"/>
        </a:p>
      </dgm:t>
    </dgm:pt>
    <dgm:pt modelId="{53268BA9-D5D5-484B-9064-E6672674D4C3}" type="sibTrans" cxnId="{0902A120-5000-4146-A0F6-69E5BF0878A6}">
      <dgm:prSet/>
      <dgm:spPr/>
      <dgm:t>
        <a:bodyPr/>
        <a:lstStyle/>
        <a:p>
          <a:endParaRPr lang="pt-BR"/>
        </a:p>
      </dgm:t>
    </dgm:pt>
    <dgm:pt modelId="{5CEF1E14-923D-4318-8069-E3B97C4EF5A2}">
      <dgm:prSet/>
      <dgm:spPr/>
      <dgm:t>
        <a:bodyPr/>
        <a:lstStyle/>
        <a:p>
          <a:r>
            <a:rPr lang="en-US" dirty="0"/>
            <a:t>Number of stats with an event of update with interval of less than 15 minutes</a:t>
          </a:r>
          <a:endParaRPr lang="pt-BR" dirty="0"/>
        </a:p>
      </dgm:t>
    </dgm:pt>
    <dgm:pt modelId="{2EDC2F46-07CC-4643-B9F9-99924DBA96AD}" type="parTrans" cxnId="{857054B8-F7D9-49C0-BB6A-5BD972227059}">
      <dgm:prSet/>
      <dgm:spPr/>
      <dgm:t>
        <a:bodyPr/>
        <a:lstStyle/>
        <a:p>
          <a:endParaRPr lang="pt-BR"/>
        </a:p>
      </dgm:t>
    </dgm:pt>
    <dgm:pt modelId="{D22001F3-B242-420F-8EFB-19B27E51BD42}" type="sibTrans" cxnId="{857054B8-F7D9-49C0-BB6A-5BD972227059}">
      <dgm:prSet/>
      <dgm:spPr/>
      <dgm:t>
        <a:bodyPr/>
        <a:lstStyle/>
        <a:p>
          <a:endParaRPr lang="pt-BR"/>
        </a:p>
      </dgm:t>
    </dgm:pt>
    <dgm:pt modelId="{91F6E8E6-3155-4A62-BDAA-935A68B8C66C}">
      <dgm:prSet/>
      <dgm:spPr/>
      <dgm:t>
        <a:bodyPr/>
        <a:lstStyle/>
        <a:p>
          <a:r>
            <a:rPr lang="en-US"/>
            <a:t>Number of stats with an event of update with interval greater than 25 hours</a:t>
          </a:r>
          <a:endParaRPr lang="pt-BR"/>
        </a:p>
      </dgm:t>
    </dgm:pt>
    <dgm:pt modelId="{FE0EA104-7B89-49F3-9EF7-423508742A6C}" type="parTrans" cxnId="{2D81E19F-E8E8-4102-B1B7-75E1F672EC18}">
      <dgm:prSet/>
      <dgm:spPr/>
      <dgm:t>
        <a:bodyPr/>
        <a:lstStyle/>
        <a:p>
          <a:endParaRPr lang="pt-BR"/>
        </a:p>
      </dgm:t>
    </dgm:pt>
    <dgm:pt modelId="{A7276405-D0EF-4DB4-9D82-5F314C9E6009}" type="sibTrans" cxnId="{2D81E19F-E8E8-4102-B1B7-75E1F672EC18}">
      <dgm:prSet/>
      <dgm:spPr/>
      <dgm:t>
        <a:bodyPr/>
        <a:lstStyle/>
        <a:p>
          <a:endParaRPr lang="pt-BR"/>
        </a:p>
      </dgm:t>
    </dgm:pt>
    <dgm:pt modelId="{748106E1-94C5-4E5F-8720-9C5B7F51BB81}">
      <dgm:prSet/>
      <dgm:spPr/>
      <dgm:t>
        <a:bodyPr/>
        <a:lstStyle/>
        <a:p>
          <a:r>
            <a:rPr lang="en-US"/>
            <a:t>Number of stats with an estimated auto-update frequency of less than 1 hour</a:t>
          </a:r>
          <a:endParaRPr lang="pt-BR"/>
        </a:p>
      </dgm:t>
    </dgm:pt>
    <dgm:pt modelId="{079082F4-B16D-441E-B9B1-53133A12FCCC}" type="parTrans" cxnId="{54C75765-C4A4-44F0-9CBA-65189840E992}">
      <dgm:prSet/>
      <dgm:spPr/>
      <dgm:t>
        <a:bodyPr/>
        <a:lstStyle/>
        <a:p>
          <a:endParaRPr lang="pt-BR"/>
        </a:p>
      </dgm:t>
    </dgm:pt>
    <dgm:pt modelId="{BFCB5755-E539-4CD1-9CFB-859CB6359FD1}" type="sibTrans" cxnId="{54C75765-C4A4-44F0-9CBA-65189840E992}">
      <dgm:prSet/>
      <dgm:spPr/>
      <dgm:t>
        <a:bodyPr/>
        <a:lstStyle/>
        <a:p>
          <a:endParaRPr lang="pt-BR"/>
        </a:p>
      </dgm:t>
    </dgm:pt>
    <dgm:pt modelId="{70C03C0E-AFCC-4814-A953-91449106385A}">
      <dgm:prSet/>
      <dgm:spPr/>
      <dgm:t>
        <a:bodyPr/>
        <a:lstStyle/>
        <a:p>
          <a:r>
            <a:rPr lang="en-US"/>
            <a:t>Number of stats with modifications greater than the average of all objs</a:t>
          </a:r>
          <a:endParaRPr lang="pt-BR"/>
        </a:p>
      </dgm:t>
    </dgm:pt>
    <dgm:pt modelId="{FE4F9A2B-EEF7-413D-B0CA-1BE991E7A109}" type="parTrans" cxnId="{819BFADF-5C92-4814-A2B5-C5799067ED7F}">
      <dgm:prSet/>
      <dgm:spPr/>
      <dgm:t>
        <a:bodyPr/>
        <a:lstStyle/>
        <a:p>
          <a:endParaRPr lang="pt-BR"/>
        </a:p>
      </dgm:t>
    </dgm:pt>
    <dgm:pt modelId="{C71CFB89-856E-414C-B605-D0A3BC68365D}" type="sibTrans" cxnId="{819BFADF-5C92-4814-A2B5-C5799067ED7F}">
      <dgm:prSet/>
      <dgm:spPr/>
      <dgm:t>
        <a:bodyPr/>
        <a:lstStyle/>
        <a:p>
          <a:endParaRPr lang="pt-BR"/>
        </a:p>
      </dgm:t>
    </dgm:pt>
    <dgm:pt modelId="{3D01A41B-9519-4F69-867E-8121D81179DC}">
      <dgm:prSet/>
      <dgm:spPr/>
      <dgm:t>
        <a:bodyPr/>
        <a:lstStyle/>
        <a:p>
          <a:r>
            <a:rPr lang="en-US"/>
            <a:t>Number of stats with an auto-update about to be triggered</a:t>
          </a:r>
          <a:endParaRPr lang="pt-BR"/>
        </a:p>
      </dgm:t>
    </dgm:pt>
    <dgm:pt modelId="{05D54CBC-0FDD-4762-94C0-47E3F7F55E48}" type="parTrans" cxnId="{3B7ADDDE-EB12-48B2-BE9C-8F3D63DD7EE2}">
      <dgm:prSet/>
      <dgm:spPr/>
      <dgm:t>
        <a:bodyPr/>
        <a:lstStyle/>
        <a:p>
          <a:endParaRPr lang="pt-BR"/>
        </a:p>
      </dgm:t>
    </dgm:pt>
    <dgm:pt modelId="{56B15844-D0FA-4E6F-A600-82BE04145E1A}" type="sibTrans" cxnId="{3B7ADDDE-EB12-48B2-BE9C-8F3D63DD7EE2}">
      <dgm:prSet/>
      <dgm:spPr/>
      <dgm:t>
        <a:bodyPr/>
        <a:lstStyle/>
        <a:p>
          <a:endParaRPr lang="pt-BR"/>
        </a:p>
      </dgm:t>
    </dgm:pt>
    <dgm:pt modelId="{BA54E762-8360-4B2C-AFC4-F0B8C7833CAA}">
      <dgm:prSet/>
      <dgm:spPr/>
      <dgm:t>
        <a:bodyPr/>
        <a:lstStyle/>
        <a:p>
          <a:r>
            <a:rPr lang="en-US"/>
            <a:t>Number of stats with modifications greater than auto-update threshold</a:t>
          </a:r>
          <a:endParaRPr lang="pt-BR"/>
        </a:p>
      </dgm:t>
    </dgm:pt>
    <dgm:pt modelId="{C54AF5D3-275E-425A-92FB-6BDBA81DCDA5}" type="parTrans" cxnId="{7FCDF802-8C0C-4AAA-9649-383241689CC9}">
      <dgm:prSet/>
      <dgm:spPr/>
      <dgm:t>
        <a:bodyPr/>
        <a:lstStyle/>
        <a:p>
          <a:endParaRPr lang="pt-BR"/>
        </a:p>
      </dgm:t>
    </dgm:pt>
    <dgm:pt modelId="{BE7214B3-05FC-4E26-B4AB-48DE9A1C9A8D}" type="sibTrans" cxnId="{7FCDF802-8C0C-4AAA-9649-383241689CC9}">
      <dgm:prSet/>
      <dgm:spPr/>
      <dgm:t>
        <a:bodyPr/>
        <a:lstStyle/>
        <a:p>
          <a:endParaRPr lang="pt-BR"/>
        </a:p>
      </dgm:t>
    </dgm:pt>
    <dgm:pt modelId="{042169B0-E69A-474E-B663-35AADE592B5E}">
      <dgm:prSet/>
      <dgm:spPr/>
      <dgm:t>
        <a:bodyPr/>
        <a:lstStyle/>
        <a:p>
          <a:r>
            <a:rPr lang="en-US"/>
            <a:t>Number of long query plan compilation/optimization time due to an auto update/create stats</a:t>
          </a:r>
          <a:endParaRPr lang="pt-BR"/>
        </a:p>
      </dgm:t>
    </dgm:pt>
    <dgm:pt modelId="{BCF29E6D-9F14-42C5-AD35-A6DF5414B99F}" type="parTrans" cxnId="{FEE3393D-BF6D-4658-862D-F286A2816E6B}">
      <dgm:prSet/>
      <dgm:spPr/>
      <dgm:t>
        <a:bodyPr/>
        <a:lstStyle/>
        <a:p>
          <a:endParaRPr lang="pt-BR"/>
        </a:p>
      </dgm:t>
    </dgm:pt>
    <dgm:pt modelId="{A98D21A7-0290-4DE1-9C3B-BD3A72724314}" type="sibTrans" cxnId="{FEE3393D-BF6D-4658-862D-F286A2816E6B}">
      <dgm:prSet/>
      <dgm:spPr/>
      <dgm:t>
        <a:bodyPr/>
        <a:lstStyle/>
        <a:p>
          <a:endParaRPr lang="pt-BR"/>
        </a:p>
      </dgm:t>
    </dgm:pt>
    <dgm:pt modelId="{46EF8783-4098-4211-B64E-9CDD66CF7303}">
      <dgm:prSet/>
      <dgm:spPr/>
      <dgm:t>
        <a:bodyPr/>
        <a:lstStyle/>
        <a:p>
          <a:r>
            <a:rPr lang="en-US"/>
            <a:t>Number of statistics with wrong metadata order</a:t>
          </a:r>
          <a:endParaRPr lang="pt-BR"/>
        </a:p>
      </dgm:t>
    </dgm:pt>
    <dgm:pt modelId="{1043E4E7-5119-4AC0-97C9-0E838611DD0D}" type="parTrans" cxnId="{E7B519E2-6492-4658-AE74-C80D1CEC1189}">
      <dgm:prSet/>
      <dgm:spPr/>
      <dgm:t>
        <a:bodyPr/>
        <a:lstStyle/>
        <a:p>
          <a:endParaRPr lang="pt-BR"/>
        </a:p>
      </dgm:t>
    </dgm:pt>
    <dgm:pt modelId="{8B80BB2D-A032-433B-95B1-6C8783D448CE}" type="sibTrans" cxnId="{E7B519E2-6492-4658-AE74-C80D1CEC1189}">
      <dgm:prSet/>
      <dgm:spPr/>
      <dgm:t>
        <a:bodyPr/>
        <a:lstStyle/>
        <a:p>
          <a:endParaRPr lang="pt-BR"/>
        </a:p>
      </dgm:t>
    </dgm:pt>
    <dgm:pt modelId="{FF5AA431-9662-47FD-8B09-56008F647336}">
      <dgm:prSet/>
      <dgm:spPr/>
      <dgm:t>
        <a:bodyPr/>
        <a:lstStyle/>
        <a:p>
          <a:r>
            <a:rPr lang="en-US"/>
            <a:t>Number of tables with clustered ColumnStore indexes that may report wrong number of modifications</a:t>
          </a:r>
          <a:endParaRPr lang="pt-BR"/>
        </a:p>
      </dgm:t>
    </dgm:pt>
    <dgm:pt modelId="{D7AF6500-3FDF-4DC0-8054-2F5B8CEC8901}" type="parTrans" cxnId="{BB9CCC86-8957-4479-94B9-0C2CC5704AA8}">
      <dgm:prSet/>
      <dgm:spPr/>
      <dgm:t>
        <a:bodyPr/>
        <a:lstStyle/>
        <a:p>
          <a:endParaRPr lang="pt-BR"/>
        </a:p>
      </dgm:t>
    </dgm:pt>
    <dgm:pt modelId="{AD5D0244-AC08-4EE9-A70B-12DEE4BC4D41}" type="sibTrans" cxnId="{BB9CCC86-8957-4479-94B9-0C2CC5704AA8}">
      <dgm:prSet/>
      <dgm:spPr/>
      <dgm:t>
        <a:bodyPr/>
        <a:lstStyle/>
        <a:p>
          <a:endParaRPr lang="pt-BR"/>
        </a:p>
      </dgm:t>
    </dgm:pt>
    <dgm:pt modelId="{E43E225E-2D3C-42D1-A264-90776CE22C3D}">
      <dgm:prSet/>
      <dgm:spPr/>
      <dgm:t>
        <a:bodyPr/>
        <a:lstStyle/>
        <a:p>
          <a:r>
            <a:rPr lang="en-US"/>
            <a:t>Number of sort spilled to tempdb due to an auto update/create stats</a:t>
          </a:r>
          <a:endParaRPr lang="pt-BR"/>
        </a:p>
      </dgm:t>
    </dgm:pt>
    <dgm:pt modelId="{2DE55483-0899-46C9-BB2C-D3B18BF4DC93}" type="parTrans" cxnId="{FA37C3AA-0C68-4C20-A3EE-9BBFB8EAF41C}">
      <dgm:prSet/>
      <dgm:spPr/>
      <dgm:t>
        <a:bodyPr/>
        <a:lstStyle/>
        <a:p>
          <a:endParaRPr lang="pt-BR"/>
        </a:p>
      </dgm:t>
    </dgm:pt>
    <dgm:pt modelId="{92DB6711-C728-4F6B-9518-55BC3AF002AB}" type="sibTrans" cxnId="{FA37C3AA-0C68-4C20-A3EE-9BBFB8EAF41C}">
      <dgm:prSet/>
      <dgm:spPr/>
      <dgm:t>
        <a:bodyPr/>
        <a:lstStyle/>
        <a:p>
          <a:endParaRPr lang="pt-BR"/>
        </a:p>
      </dgm:t>
    </dgm:pt>
    <dgm:pt modelId="{0AFBB738-1D16-4A47-8927-913D1AF0B005}">
      <dgm:prSet/>
      <dgm:spPr/>
      <dgm:t>
        <a:bodyPr/>
        <a:lstStyle/>
        <a:p>
          <a:r>
            <a:rPr lang="en-US"/>
            <a:t>Number of DBs with auto-update-stats disabled</a:t>
          </a:r>
          <a:endParaRPr lang="pt-BR"/>
        </a:p>
      </dgm:t>
    </dgm:pt>
    <dgm:pt modelId="{E0DF6888-527B-42CB-950A-68CD162CD7BD}" type="parTrans" cxnId="{C5AA91D9-2B83-4F08-9763-8028165F25C8}">
      <dgm:prSet/>
      <dgm:spPr/>
      <dgm:t>
        <a:bodyPr/>
        <a:lstStyle/>
        <a:p>
          <a:endParaRPr lang="pt-BR"/>
        </a:p>
      </dgm:t>
    </dgm:pt>
    <dgm:pt modelId="{A5ADC24A-C143-479D-8E73-74B456F4A86A}" type="sibTrans" cxnId="{C5AA91D9-2B83-4F08-9763-8028165F25C8}">
      <dgm:prSet/>
      <dgm:spPr/>
      <dgm:t>
        <a:bodyPr/>
        <a:lstStyle/>
        <a:p>
          <a:endParaRPr lang="pt-BR"/>
        </a:p>
      </dgm:t>
    </dgm:pt>
    <dgm:pt modelId="{5F6847C9-E47B-4EB2-9D75-F4614A60C2C2}">
      <dgm:prSet/>
      <dgm:spPr/>
      <dgm:t>
        <a:bodyPr/>
        <a:lstStyle/>
        <a:p>
          <a:r>
            <a:rPr lang="en-US"/>
            <a:t>Number of DBs with auto-create-stats disabled</a:t>
          </a:r>
          <a:endParaRPr lang="pt-BR"/>
        </a:p>
      </dgm:t>
    </dgm:pt>
    <dgm:pt modelId="{7C6D0E09-1069-40DF-B4E9-9BA4C98843CF}" type="parTrans" cxnId="{A4EB584F-1244-4D97-BB08-5ED006BBA238}">
      <dgm:prSet/>
      <dgm:spPr/>
      <dgm:t>
        <a:bodyPr/>
        <a:lstStyle/>
        <a:p>
          <a:endParaRPr lang="pt-BR"/>
        </a:p>
      </dgm:t>
    </dgm:pt>
    <dgm:pt modelId="{A1EDAA3A-E6CC-4500-940C-BF050B34C5CE}" type="sibTrans" cxnId="{A4EB584F-1244-4D97-BB08-5ED006BBA238}">
      <dgm:prSet/>
      <dgm:spPr/>
      <dgm:t>
        <a:bodyPr/>
        <a:lstStyle/>
        <a:p>
          <a:endParaRPr lang="pt-BR"/>
        </a:p>
      </dgm:t>
    </dgm:pt>
    <dgm:pt modelId="{C8F61102-6D52-47E2-B602-252E3C515017}">
      <dgm:prSet/>
      <dgm:spPr/>
      <dgm:t>
        <a:bodyPr/>
        <a:lstStyle/>
        <a:p>
          <a:r>
            <a:rPr lang="en-US" dirty="0"/>
            <a:t>Number of DBs using auto-create-stats-async, but with auto-update stats disabled</a:t>
          </a:r>
          <a:endParaRPr lang="pt-BR" dirty="0"/>
        </a:p>
      </dgm:t>
    </dgm:pt>
    <dgm:pt modelId="{53EA86F5-8C66-4D27-B32E-4E24DF532330}" type="parTrans" cxnId="{2B297E9A-C802-417C-91C1-EC2B13DFD45A}">
      <dgm:prSet/>
      <dgm:spPr/>
      <dgm:t>
        <a:bodyPr/>
        <a:lstStyle/>
        <a:p>
          <a:endParaRPr lang="pt-BR"/>
        </a:p>
      </dgm:t>
    </dgm:pt>
    <dgm:pt modelId="{A6420B4D-2128-4BB7-ADDE-93FD1B2C06FA}" type="sibTrans" cxnId="{2B297E9A-C802-417C-91C1-EC2B13DFD45A}">
      <dgm:prSet/>
      <dgm:spPr/>
      <dgm:t>
        <a:bodyPr/>
        <a:lstStyle/>
        <a:p>
          <a:endParaRPr lang="pt-BR"/>
        </a:p>
      </dgm:t>
    </dgm:pt>
    <dgm:pt modelId="{22980786-1288-42F3-942B-D080986EC840}">
      <dgm:prSet/>
      <dgm:spPr/>
      <dgm:t>
        <a:bodyPr/>
        <a:lstStyle/>
        <a:p>
          <a:r>
            <a:rPr lang="en-US"/>
            <a:t>Number of DBs with partitioned tables, but not set to use incremental stats</a:t>
          </a:r>
          <a:endParaRPr lang="pt-BR"/>
        </a:p>
      </dgm:t>
    </dgm:pt>
    <dgm:pt modelId="{0C918EF1-256D-4C92-90AD-4ACCCB3CAC9E}" type="parTrans" cxnId="{F1EAC5D0-838A-471A-BEC7-B93385097446}">
      <dgm:prSet/>
      <dgm:spPr/>
      <dgm:t>
        <a:bodyPr/>
        <a:lstStyle/>
        <a:p>
          <a:endParaRPr lang="pt-BR"/>
        </a:p>
      </dgm:t>
    </dgm:pt>
    <dgm:pt modelId="{EFF8B694-48A0-4377-BF81-D77C0D241747}" type="sibTrans" cxnId="{F1EAC5D0-838A-471A-BEC7-B93385097446}">
      <dgm:prSet/>
      <dgm:spPr/>
      <dgm:t>
        <a:bodyPr/>
        <a:lstStyle/>
        <a:p>
          <a:endParaRPr lang="pt-BR"/>
        </a:p>
      </dgm:t>
    </dgm:pt>
    <dgm:pt modelId="{2E8DF14A-390D-4553-BCBE-A3317B228357}">
      <dgm:prSet/>
      <dgm:spPr/>
      <dgm:t>
        <a:bodyPr/>
        <a:lstStyle/>
        <a:p>
          <a:r>
            <a:rPr lang="en-US"/>
            <a:t>Number of multi-column stats with a bad leading column</a:t>
          </a:r>
          <a:endParaRPr lang="pt-BR"/>
        </a:p>
      </dgm:t>
    </dgm:pt>
    <dgm:pt modelId="{4D6EB19E-A97A-4389-976D-8094EC9FB010}" type="parTrans" cxnId="{B4D3DAAA-C269-4749-8BC1-6B4E4F40405C}">
      <dgm:prSet/>
      <dgm:spPr/>
      <dgm:t>
        <a:bodyPr/>
        <a:lstStyle/>
        <a:p>
          <a:endParaRPr lang="pt-BR"/>
        </a:p>
      </dgm:t>
    </dgm:pt>
    <dgm:pt modelId="{1E3FFB04-2D58-4CEF-8E33-340399529D35}" type="sibTrans" cxnId="{B4D3DAAA-C269-4749-8BC1-6B4E4F40405C}">
      <dgm:prSet/>
      <dgm:spPr/>
      <dgm:t>
        <a:bodyPr/>
        <a:lstStyle/>
        <a:p>
          <a:endParaRPr lang="pt-BR"/>
        </a:p>
      </dgm:t>
    </dgm:pt>
    <dgm:pt modelId="{A82CC8C6-AC7C-46D1-BEB8-36E95D5F2952}">
      <dgm:prSet/>
      <dgm:spPr/>
      <dgm:t>
        <a:bodyPr/>
        <a:lstStyle/>
        <a:p>
          <a:r>
            <a:rPr lang="en-US"/>
            <a:t>Number of indexed views referenced in a module without noexpand query hint</a:t>
          </a:r>
          <a:endParaRPr lang="pt-BR"/>
        </a:p>
      </dgm:t>
    </dgm:pt>
    <dgm:pt modelId="{EE44FC76-176C-4B1B-86D6-0BC442B24C95}" type="parTrans" cxnId="{4480DB07-9035-44A8-8AB2-FE1B67C134C3}">
      <dgm:prSet/>
      <dgm:spPr/>
      <dgm:t>
        <a:bodyPr/>
        <a:lstStyle/>
        <a:p>
          <a:endParaRPr lang="pt-BR"/>
        </a:p>
      </dgm:t>
    </dgm:pt>
    <dgm:pt modelId="{519DF59A-D089-437B-BA4F-1073DBD9A137}" type="sibTrans" cxnId="{4480DB07-9035-44A8-8AB2-FE1B67C134C3}">
      <dgm:prSet/>
      <dgm:spPr/>
      <dgm:t>
        <a:bodyPr/>
        <a:lstStyle/>
        <a:p>
          <a:endParaRPr lang="pt-BR"/>
        </a:p>
      </dgm:t>
    </dgm:pt>
    <dgm:pt modelId="{10F1F36D-B2BE-4CDA-90E6-3F521FD9E6F1}">
      <dgm:prSet/>
      <dgm:spPr/>
      <dgm:t>
        <a:bodyPr/>
        <a:lstStyle/>
        <a:p>
          <a:r>
            <a:rPr lang="en-US"/>
            <a:t>Number of auto-update stats async pending on background job queue</a:t>
          </a:r>
          <a:endParaRPr lang="pt-BR"/>
        </a:p>
      </dgm:t>
    </dgm:pt>
    <dgm:pt modelId="{ED9916A7-7D30-4E33-80F9-1E8526162278}" type="parTrans" cxnId="{6962A2BF-2B46-403E-9C2D-5B381217B295}">
      <dgm:prSet/>
      <dgm:spPr/>
      <dgm:t>
        <a:bodyPr/>
        <a:lstStyle/>
        <a:p>
          <a:endParaRPr lang="pt-BR"/>
        </a:p>
      </dgm:t>
    </dgm:pt>
    <dgm:pt modelId="{5E8257B3-4159-4673-969A-D4249F46C795}" type="sibTrans" cxnId="{6962A2BF-2B46-403E-9C2D-5B381217B295}">
      <dgm:prSet/>
      <dgm:spPr/>
      <dgm:t>
        <a:bodyPr/>
        <a:lstStyle/>
        <a:p>
          <a:endParaRPr lang="pt-BR"/>
        </a:p>
      </dgm:t>
    </dgm:pt>
    <dgm:pt modelId="{417E425E-DA1C-45CE-9100-7D978A1AC74C}">
      <dgm:prSet/>
      <dgm:spPr/>
      <dgm:t>
        <a:bodyPr/>
        <a:lstStyle/>
        <a:p>
          <a:r>
            <a:rPr lang="en-US"/>
            <a:t>Number of modules manually running "update statistics"</a:t>
          </a:r>
          <a:endParaRPr lang="pt-BR"/>
        </a:p>
      </dgm:t>
    </dgm:pt>
    <dgm:pt modelId="{3539C74F-E8A7-4473-8ECE-3DF44EB5A0D5}" type="parTrans" cxnId="{31DFBBC4-D0A4-4CE7-899A-C5360CDCDB4C}">
      <dgm:prSet/>
      <dgm:spPr/>
      <dgm:t>
        <a:bodyPr/>
        <a:lstStyle/>
        <a:p>
          <a:endParaRPr lang="pt-BR"/>
        </a:p>
      </dgm:t>
    </dgm:pt>
    <dgm:pt modelId="{95C39097-12FC-4BA5-9815-F02FAB8B1697}" type="sibTrans" cxnId="{31DFBBC4-D0A4-4CE7-899A-C5360CDCDB4C}">
      <dgm:prSet/>
      <dgm:spPr/>
      <dgm:t>
        <a:bodyPr/>
        <a:lstStyle/>
        <a:p>
          <a:endParaRPr lang="pt-BR"/>
        </a:p>
      </dgm:t>
    </dgm:pt>
    <dgm:pt modelId="{AAC6374C-6DBF-4DD3-9641-2FF9E223ECA1}">
      <dgm:prSet/>
      <dgm:spPr/>
      <dgm:t>
        <a:bodyPr/>
        <a:lstStyle/>
        <a:p>
          <a:r>
            <a:rPr lang="en-US"/>
            <a:t>Number of plans with more than 50 loaded stats</a:t>
          </a:r>
          <a:endParaRPr lang="pt-BR"/>
        </a:p>
      </dgm:t>
    </dgm:pt>
    <dgm:pt modelId="{D70A8060-5207-4AE7-B605-254EC96A94D3}" type="parTrans" cxnId="{4AB27CB7-DB08-4726-82B4-95C90C586C70}">
      <dgm:prSet/>
      <dgm:spPr/>
      <dgm:t>
        <a:bodyPr/>
        <a:lstStyle/>
        <a:p>
          <a:endParaRPr lang="pt-BR"/>
        </a:p>
      </dgm:t>
    </dgm:pt>
    <dgm:pt modelId="{0E9E97D5-D4F6-4E56-A51A-36080D3625BA}" type="sibTrans" cxnId="{4AB27CB7-DB08-4726-82B4-95C90C586C70}">
      <dgm:prSet/>
      <dgm:spPr/>
      <dgm:t>
        <a:bodyPr/>
        <a:lstStyle/>
        <a:p>
          <a:endParaRPr lang="pt-BR"/>
        </a:p>
      </dgm:t>
    </dgm:pt>
    <dgm:pt modelId="{5EB6C017-0D91-4BD9-A1E3-FB5E1098B5A8}">
      <dgm:prSet/>
      <dgm:spPr/>
      <dgm:t>
        <a:bodyPr/>
        <a:lstStyle/>
        <a:p>
          <a:r>
            <a:rPr lang="en-US"/>
            <a:t>Number of plans with loaded statistics with high modification count greater than 1k</a:t>
          </a:r>
          <a:endParaRPr lang="pt-BR"/>
        </a:p>
      </dgm:t>
    </dgm:pt>
    <dgm:pt modelId="{95637EA0-7D09-4C57-AC7A-CB2A25B9925F}" type="parTrans" cxnId="{777FFF0F-A935-479F-BAD9-F9881DCB58DC}">
      <dgm:prSet/>
      <dgm:spPr/>
      <dgm:t>
        <a:bodyPr/>
        <a:lstStyle/>
        <a:p>
          <a:endParaRPr lang="pt-BR"/>
        </a:p>
      </dgm:t>
    </dgm:pt>
    <dgm:pt modelId="{87C4BB37-CBA5-43D3-B400-E7D3B5E9DADD}" type="sibTrans" cxnId="{777FFF0F-A935-479F-BAD9-F9881DCB58DC}">
      <dgm:prSet/>
      <dgm:spPr/>
      <dgm:t>
        <a:bodyPr/>
        <a:lstStyle/>
        <a:p>
          <a:endParaRPr lang="pt-BR"/>
        </a:p>
      </dgm:t>
    </dgm:pt>
    <dgm:pt modelId="{19B5BEA2-6A18-40F8-9C2E-8DB1872C37C1}">
      <dgm:prSet/>
      <dgm:spPr/>
      <dgm:t>
        <a:bodyPr/>
        <a:lstStyle/>
        <a:p>
          <a:r>
            <a:rPr lang="en-US"/>
            <a:t>Found a maintenance plan job? </a:t>
          </a:r>
          <a:endParaRPr lang="pt-BR"/>
        </a:p>
      </dgm:t>
    </dgm:pt>
    <dgm:pt modelId="{3C84A542-72DF-402C-AF9E-80EC1024B66F}" type="parTrans" cxnId="{8B1DC610-BC51-4019-BBF4-1EE38D9BC944}">
      <dgm:prSet/>
      <dgm:spPr/>
      <dgm:t>
        <a:bodyPr/>
        <a:lstStyle/>
        <a:p>
          <a:endParaRPr lang="pt-BR"/>
        </a:p>
      </dgm:t>
    </dgm:pt>
    <dgm:pt modelId="{E126FC46-CF5E-4443-B3F2-8B46144D7F16}" type="sibTrans" cxnId="{8B1DC610-BC51-4019-BBF4-1EE38D9BC944}">
      <dgm:prSet/>
      <dgm:spPr/>
      <dgm:t>
        <a:bodyPr/>
        <a:lstStyle/>
        <a:p>
          <a:endParaRPr lang="pt-BR"/>
        </a:p>
      </dgm:t>
    </dgm:pt>
    <dgm:pt modelId="{62E201C1-6AF7-4422-B4A2-106E2D3ED229}">
      <dgm:prSet/>
      <dgm:spPr/>
      <dgm:t>
        <a:bodyPr/>
        <a:lstStyle/>
        <a:p>
          <a:r>
            <a:rPr lang="en-US"/>
            <a:t>Is there an extended event tracking Auto_Stats event? </a:t>
          </a:r>
          <a:endParaRPr lang="pt-BR"/>
        </a:p>
      </dgm:t>
    </dgm:pt>
    <dgm:pt modelId="{4B4E46F9-DDB1-4DA0-A0B7-75A14D1538DB}" type="parTrans" cxnId="{387908FC-12AE-4125-B7C2-5C0A4F8EB8A2}">
      <dgm:prSet/>
      <dgm:spPr/>
      <dgm:t>
        <a:bodyPr/>
        <a:lstStyle/>
        <a:p>
          <a:endParaRPr lang="pt-BR"/>
        </a:p>
      </dgm:t>
    </dgm:pt>
    <dgm:pt modelId="{8663E400-75E9-4E5D-A578-DF7EB2943ECA}" type="sibTrans" cxnId="{387908FC-12AE-4125-B7C2-5C0A4F8EB8A2}">
      <dgm:prSet/>
      <dgm:spPr/>
      <dgm:t>
        <a:bodyPr/>
        <a:lstStyle/>
        <a:p>
          <a:endParaRPr lang="pt-BR"/>
        </a:p>
      </dgm:t>
    </dgm:pt>
    <dgm:pt modelId="{4392CFAB-8F0B-4D51-88C9-D3D4D9F0892F}">
      <dgm:prSet/>
      <dgm:spPr/>
      <dgm:t>
        <a:bodyPr/>
        <a:lstStyle/>
        <a:p>
          <a:r>
            <a:rPr lang="en-US"/>
            <a:t>Trace flag 2371 usage should be considered</a:t>
          </a:r>
          <a:endParaRPr lang="pt-BR"/>
        </a:p>
      </dgm:t>
    </dgm:pt>
    <dgm:pt modelId="{C8AF8266-4383-4ED9-9A49-AA857690C578}" type="parTrans" cxnId="{054A99F7-07B8-4C63-B979-4BDA75BF3286}">
      <dgm:prSet/>
      <dgm:spPr/>
      <dgm:t>
        <a:bodyPr/>
        <a:lstStyle/>
        <a:p>
          <a:endParaRPr lang="pt-BR"/>
        </a:p>
      </dgm:t>
    </dgm:pt>
    <dgm:pt modelId="{5D4FDF4C-7D8C-4613-B03E-15D5BCBF5570}" type="sibTrans" cxnId="{054A99F7-07B8-4C63-B979-4BDA75BF3286}">
      <dgm:prSet/>
      <dgm:spPr/>
      <dgm:t>
        <a:bodyPr/>
        <a:lstStyle/>
        <a:p>
          <a:endParaRPr lang="pt-BR"/>
        </a:p>
      </dgm:t>
    </dgm:pt>
    <dgm:pt modelId="{BC286DA4-FCCD-480A-9072-174F6FDC28FB}">
      <dgm:prSet/>
      <dgm:spPr/>
      <dgm:t>
        <a:bodyPr/>
        <a:lstStyle/>
        <a:p>
          <a:r>
            <a:rPr lang="en-US"/>
            <a:t>Trace flag 4139 usage should be considered</a:t>
          </a:r>
          <a:endParaRPr lang="pt-BR"/>
        </a:p>
      </dgm:t>
    </dgm:pt>
    <dgm:pt modelId="{8BB84ED7-4E62-40A9-8A56-23BC76F8CF15}" type="parTrans" cxnId="{DA0D4463-6678-4F8A-B5E1-47BD21DCAAB1}">
      <dgm:prSet/>
      <dgm:spPr/>
      <dgm:t>
        <a:bodyPr/>
        <a:lstStyle/>
        <a:p>
          <a:endParaRPr lang="pt-BR"/>
        </a:p>
      </dgm:t>
    </dgm:pt>
    <dgm:pt modelId="{240DA6A1-F0F7-4DE3-AEF8-73AE159A977A}" type="sibTrans" cxnId="{DA0D4463-6678-4F8A-B5E1-47BD21DCAAB1}">
      <dgm:prSet/>
      <dgm:spPr/>
      <dgm:t>
        <a:bodyPr/>
        <a:lstStyle/>
        <a:p>
          <a:endParaRPr lang="pt-BR"/>
        </a:p>
      </dgm:t>
    </dgm:pt>
    <dgm:pt modelId="{721F2CF5-037C-419F-9E50-463121BB52ED}">
      <dgm:prSet/>
      <dgm:spPr/>
      <dgm:t>
        <a:bodyPr/>
        <a:lstStyle/>
        <a:p>
          <a:r>
            <a:rPr lang="en-US"/>
            <a:t>Trace flags 2389 and 2390 usage should be considered</a:t>
          </a:r>
          <a:endParaRPr lang="pt-BR"/>
        </a:p>
      </dgm:t>
    </dgm:pt>
    <dgm:pt modelId="{DBB53E81-E676-4D31-B2BE-ED0B8B271E64}" type="parTrans" cxnId="{D1F6D946-32E2-40B4-BD7F-837F5B94DA4A}">
      <dgm:prSet/>
      <dgm:spPr/>
      <dgm:t>
        <a:bodyPr/>
        <a:lstStyle/>
        <a:p>
          <a:endParaRPr lang="pt-BR"/>
        </a:p>
      </dgm:t>
    </dgm:pt>
    <dgm:pt modelId="{757D698D-2261-43DA-8F84-1A8371782E19}" type="sibTrans" cxnId="{D1F6D946-32E2-40B4-BD7F-837F5B94DA4A}">
      <dgm:prSet/>
      <dgm:spPr/>
      <dgm:t>
        <a:bodyPr/>
        <a:lstStyle/>
        <a:p>
          <a:endParaRPr lang="pt-BR"/>
        </a:p>
      </dgm:t>
    </dgm:pt>
    <dgm:pt modelId="{2DE63BD3-F995-4AD9-A012-4E5C1313F958}">
      <dgm:prSet/>
      <dgm:spPr/>
      <dgm:t>
        <a:bodyPr/>
        <a:lstStyle/>
        <a:p>
          <a:r>
            <a:rPr lang="en-US"/>
            <a:t>Trace flag 4199 usage should be considered</a:t>
          </a:r>
          <a:endParaRPr lang="pt-BR"/>
        </a:p>
      </dgm:t>
    </dgm:pt>
    <dgm:pt modelId="{F6534919-6678-4A5D-94FB-C08789F8A4A5}" type="parTrans" cxnId="{6C229E43-4B1D-4857-BF2C-575A7BB94AA3}">
      <dgm:prSet/>
      <dgm:spPr/>
      <dgm:t>
        <a:bodyPr/>
        <a:lstStyle/>
        <a:p>
          <a:endParaRPr lang="pt-BR"/>
        </a:p>
      </dgm:t>
    </dgm:pt>
    <dgm:pt modelId="{FD0D6FFD-1CA9-48B1-8CF5-DEBD231AC40E}" type="sibTrans" cxnId="{6C229E43-4B1D-4857-BF2C-575A7BB94AA3}">
      <dgm:prSet/>
      <dgm:spPr/>
      <dgm:t>
        <a:bodyPr/>
        <a:lstStyle/>
        <a:p>
          <a:endParaRPr lang="pt-BR"/>
        </a:p>
      </dgm:t>
    </dgm:pt>
    <dgm:pt modelId="{426D39F8-5993-4931-91F4-8B330370D85B}">
      <dgm:prSet/>
      <dgm:spPr/>
      <dgm:t>
        <a:bodyPr/>
        <a:lstStyle/>
        <a:p>
          <a:r>
            <a:rPr lang="en-US"/>
            <a:t>Trace flag 7471 usage should be considered</a:t>
          </a:r>
          <a:endParaRPr lang="pt-BR"/>
        </a:p>
      </dgm:t>
    </dgm:pt>
    <dgm:pt modelId="{CCBC61F0-185B-4FA1-BD2C-19D5C885CB51}" type="parTrans" cxnId="{1480F379-677D-48D5-A092-3ED459920962}">
      <dgm:prSet/>
      <dgm:spPr/>
      <dgm:t>
        <a:bodyPr/>
        <a:lstStyle/>
        <a:p>
          <a:endParaRPr lang="pt-BR"/>
        </a:p>
      </dgm:t>
    </dgm:pt>
    <dgm:pt modelId="{4F5C3053-A4EE-48D6-84B7-4AFC2FBD85E4}" type="sibTrans" cxnId="{1480F379-677D-48D5-A092-3ED459920962}">
      <dgm:prSet/>
      <dgm:spPr/>
      <dgm:t>
        <a:bodyPr/>
        <a:lstStyle/>
        <a:p>
          <a:endParaRPr lang="pt-BR"/>
        </a:p>
      </dgm:t>
    </dgm:pt>
    <dgm:pt modelId="{F0F7932B-A131-43EA-889A-A8683E2A2F83}">
      <dgm:prSet/>
      <dgm:spPr/>
      <dgm:t>
        <a:bodyPr/>
        <a:lstStyle/>
        <a:p>
          <a:r>
            <a:rPr lang="en-US" dirty="0"/>
            <a:t>Number of stats using "persist sample percent"</a:t>
          </a:r>
          <a:endParaRPr lang="pt-BR" dirty="0"/>
        </a:p>
      </dgm:t>
    </dgm:pt>
    <dgm:pt modelId="{DE5F4086-6495-4FDC-A235-F2109C5076DE}" type="sibTrans" cxnId="{C2FFD5A3-7189-4DEC-980D-5F192E4307CB}">
      <dgm:prSet/>
      <dgm:spPr/>
      <dgm:t>
        <a:bodyPr/>
        <a:lstStyle/>
        <a:p>
          <a:endParaRPr lang="pt-BR"/>
        </a:p>
      </dgm:t>
    </dgm:pt>
    <dgm:pt modelId="{E576467A-6CA9-4998-ACF1-DB3DADB99447}" type="parTrans" cxnId="{C2FFD5A3-7189-4DEC-980D-5F192E4307CB}">
      <dgm:prSet/>
      <dgm:spPr/>
      <dgm:t>
        <a:bodyPr/>
        <a:lstStyle/>
        <a:p>
          <a:endParaRPr lang="pt-BR"/>
        </a:p>
      </dgm:t>
    </dgm:pt>
    <dgm:pt modelId="{8F26109D-B20A-4582-9067-FE4238A2433E}">
      <dgm:prSet/>
      <dgm:spPr/>
      <dgm:t>
        <a:bodyPr/>
        <a:lstStyle/>
        <a:p>
          <a:r>
            <a:rPr lang="en-US" dirty="0"/>
            <a:t>Number of stats set to NoRecompute</a:t>
          </a:r>
          <a:endParaRPr lang="pt-BR" dirty="0"/>
        </a:p>
      </dgm:t>
    </dgm:pt>
    <dgm:pt modelId="{64B14D03-5024-405B-BFC1-036068BF43DA}" type="sibTrans" cxnId="{10D8CA26-1537-4117-8279-95E41C49E2C6}">
      <dgm:prSet/>
      <dgm:spPr/>
      <dgm:t>
        <a:bodyPr/>
        <a:lstStyle/>
        <a:p>
          <a:endParaRPr lang="pt-BR"/>
        </a:p>
      </dgm:t>
    </dgm:pt>
    <dgm:pt modelId="{02E440C1-91AF-458D-82D8-4346F78DF52A}" type="parTrans" cxnId="{10D8CA26-1537-4117-8279-95E41C49E2C6}">
      <dgm:prSet/>
      <dgm:spPr/>
      <dgm:t>
        <a:bodyPr/>
        <a:lstStyle/>
        <a:p>
          <a:endParaRPr lang="pt-BR"/>
        </a:p>
      </dgm:t>
    </dgm:pt>
    <dgm:pt modelId="{974CEF57-A84C-4E1B-80DC-CCCECACF7AE7}" type="pres">
      <dgm:prSet presAssocID="{309F0877-920D-40B6-83FA-38BB7AA59BD5}" presName="diagram" presStyleCnt="0">
        <dgm:presLayoutVars>
          <dgm:dir/>
          <dgm:resizeHandles val="exact"/>
        </dgm:presLayoutVars>
      </dgm:prSet>
      <dgm:spPr/>
    </dgm:pt>
    <dgm:pt modelId="{A7DFF9E2-1E6D-42B7-8EA5-DB8EFAE4AAAA}" type="pres">
      <dgm:prSet presAssocID="{99BC7A17-89EF-455B-B0DC-B738820EC186}" presName="node" presStyleLbl="node1" presStyleIdx="0" presStyleCnt="58">
        <dgm:presLayoutVars>
          <dgm:bulletEnabled val="1"/>
        </dgm:presLayoutVars>
      </dgm:prSet>
      <dgm:spPr/>
    </dgm:pt>
    <dgm:pt modelId="{C1C27E36-F06D-45F8-9C1C-EFEFAF5E4967}" type="pres">
      <dgm:prSet presAssocID="{5CA1216D-5171-4BBD-889B-81C08801AB87}" presName="sibTrans" presStyleCnt="0"/>
      <dgm:spPr/>
    </dgm:pt>
    <dgm:pt modelId="{B207C29A-E6ED-478E-A220-5C6B9EE33942}" type="pres">
      <dgm:prSet presAssocID="{90A8B2FC-E65E-44DD-BC46-B1316CB8FAAE}" presName="node" presStyleLbl="node1" presStyleIdx="1" presStyleCnt="58">
        <dgm:presLayoutVars>
          <dgm:bulletEnabled val="1"/>
        </dgm:presLayoutVars>
      </dgm:prSet>
      <dgm:spPr/>
    </dgm:pt>
    <dgm:pt modelId="{C9296BDB-DC0C-42AB-A8C4-3DCEC00029E5}" type="pres">
      <dgm:prSet presAssocID="{3BDA2AC7-443D-4D13-9C3C-C33475B4DDC8}" presName="sibTrans" presStyleCnt="0"/>
      <dgm:spPr/>
    </dgm:pt>
    <dgm:pt modelId="{FB234192-9171-4899-A9DD-9F8B61F09059}" type="pres">
      <dgm:prSet presAssocID="{50098350-389D-459D-BC38-FFB9A9558B4C}" presName="node" presStyleLbl="node1" presStyleIdx="2" presStyleCnt="58">
        <dgm:presLayoutVars>
          <dgm:bulletEnabled val="1"/>
        </dgm:presLayoutVars>
      </dgm:prSet>
      <dgm:spPr/>
    </dgm:pt>
    <dgm:pt modelId="{8D0ADC9F-DB73-4A51-AE41-F6B7D7F1BD95}" type="pres">
      <dgm:prSet presAssocID="{A56481B5-020F-46A5-900A-B6430C5D4BA7}" presName="sibTrans" presStyleCnt="0"/>
      <dgm:spPr/>
    </dgm:pt>
    <dgm:pt modelId="{5AAAEF36-1F58-4465-83F7-5CABC30ACB58}" type="pres">
      <dgm:prSet presAssocID="{9165ACDD-2B81-4C21-9EAD-E14C8EBFA8C9}" presName="node" presStyleLbl="node1" presStyleIdx="3" presStyleCnt="58">
        <dgm:presLayoutVars>
          <dgm:bulletEnabled val="1"/>
        </dgm:presLayoutVars>
      </dgm:prSet>
      <dgm:spPr/>
    </dgm:pt>
    <dgm:pt modelId="{E00E969F-7B69-40B1-8E70-9B10E6850F77}" type="pres">
      <dgm:prSet presAssocID="{16C41967-87AA-453C-B1BC-5B431D20772E}" presName="sibTrans" presStyleCnt="0"/>
      <dgm:spPr/>
    </dgm:pt>
    <dgm:pt modelId="{DCDDD9DF-FE04-4FEF-B4CA-BBDE92B11175}" type="pres">
      <dgm:prSet presAssocID="{D92A31EF-43A3-4885-A908-3983F1CA84FD}" presName="node" presStyleLbl="node1" presStyleIdx="4" presStyleCnt="58">
        <dgm:presLayoutVars>
          <dgm:bulletEnabled val="1"/>
        </dgm:presLayoutVars>
      </dgm:prSet>
      <dgm:spPr/>
    </dgm:pt>
    <dgm:pt modelId="{B5A2A581-A400-484F-A1F4-045ED72B9C56}" type="pres">
      <dgm:prSet presAssocID="{107EFEA9-99DA-44F5-932D-26E24180C747}" presName="sibTrans" presStyleCnt="0"/>
      <dgm:spPr/>
    </dgm:pt>
    <dgm:pt modelId="{68F72685-1A05-45FC-A206-B99FE195CE24}" type="pres">
      <dgm:prSet presAssocID="{FC1B8810-8D6A-42B7-96A3-538494DF7B49}" presName="node" presStyleLbl="node1" presStyleIdx="5" presStyleCnt="58">
        <dgm:presLayoutVars>
          <dgm:bulletEnabled val="1"/>
        </dgm:presLayoutVars>
      </dgm:prSet>
      <dgm:spPr/>
    </dgm:pt>
    <dgm:pt modelId="{019F5A7B-620E-49C3-AD8E-E25F97019988}" type="pres">
      <dgm:prSet presAssocID="{922D24B9-BD24-4812-960E-69ADF9E1FE7C}" presName="sibTrans" presStyleCnt="0"/>
      <dgm:spPr/>
    </dgm:pt>
    <dgm:pt modelId="{85069E92-B4B6-48A7-870E-8E3E955FB9F1}" type="pres">
      <dgm:prSet presAssocID="{E086D99E-9540-4990-8713-78A788ABA8C3}" presName="node" presStyleLbl="node1" presStyleIdx="6" presStyleCnt="58">
        <dgm:presLayoutVars>
          <dgm:bulletEnabled val="1"/>
        </dgm:presLayoutVars>
      </dgm:prSet>
      <dgm:spPr/>
    </dgm:pt>
    <dgm:pt modelId="{D63A07E7-25A3-4121-B0BB-74E3BC934575}" type="pres">
      <dgm:prSet presAssocID="{352A55C9-8D45-4910-8474-8DB1AB5EA21F}" presName="sibTrans" presStyleCnt="0"/>
      <dgm:spPr/>
    </dgm:pt>
    <dgm:pt modelId="{24326E5E-9B97-4545-93FB-B87D4AF73B27}" type="pres">
      <dgm:prSet presAssocID="{26D5F142-E915-44FF-BF3B-66CEBE9C95E4}" presName="node" presStyleLbl="node1" presStyleIdx="7" presStyleCnt="58">
        <dgm:presLayoutVars>
          <dgm:bulletEnabled val="1"/>
        </dgm:presLayoutVars>
      </dgm:prSet>
      <dgm:spPr/>
    </dgm:pt>
    <dgm:pt modelId="{4B957A12-B884-4973-8AA7-EED83C2892FC}" type="pres">
      <dgm:prSet presAssocID="{09C1A643-DA2A-4ADB-B70F-4FBCA4C94CF2}" presName="sibTrans" presStyleCnt="0"/>
      <dgm:spPr/>
    </dgm:pt>
    <dgm:pt modelId="{D592B61D-14D1-47EE-B8AF-A44C38C257A4}" type="pres">
      <dgm:prSet presAssocID="{F59A6B1A-1871-4E87-8BC9-AA76DD8D12C1}" presName="node" presStyleLbl="node1" presStyleIdx="8" presStyleCnt="58">
        <dgm:presLayoutVars>
          <dgm:bulletEnabled val="1"/>
        </dgm:presLayoutVars>
      </dgm:prSet>
      <dgm:spPr/>
    </dgm:pt>
    <dgm:pt modelId="{E1F5C4F4-2A45-4803-9A09-0CF00546922D}" type="pres">
      <dgm:prSet presAssocID="{E50EE0A1-505C-4F4F-AFF0-8F7CCBC5B635}" presName="sibTrans" presStyleCnt="0"/>
      <dgm:spPr/>
    </dgm:pt>
    <dgm:pt modelId="{EAE6567F-D562-4E31-8FA4-51C3CF30079E}" type="pres">
      <dgm:prSet presAssocID="{4DA852FA-DA56-4998-99F1-30C499FB7D9D}" presName="node" presStyleLbl="node1" presStyleIdx="9" presStyleCnt="58">
        <dgm:presLayoutVars>
          <dgm:bulletEnabled val="1"/>
        </dgm:presLayoutVars>
      </dgm:prSet>
      <dgm:spPr/>
    </dgm:pt>
    <dgm:pt modelId="{097B38A9-6108-4FE8-8E6A-30EF94B4DAE4}" type="pres">
      <dgm:prSet presAssocID="{1D69551D-6A60-4237-9ADE-38DB1E11FEFF}" presName="sibTrans" presStyleCnt="0"/>
      <dgm:spPr/>
    </dgm:pt>
    <dgm:pt modelId="{3FBE9249-A1A2-4985-B049-83F114A236E0}" type="pres">
      <dgm:prSet presAssocID="{D56C2979-7D35-4ADF-9ED3-A0E2D9C9A2AC}" presName="node" presStyleLbl="node1" presStyleIdx="10" presStyleCnt="58">
        <dgm:presLayoutVars>
          <dgm:bulletEnabled val="1"/>
        </dgm:presLayoutVars>
      </dgm:prSet>
      <dgm:spPr/>
    </dgm:pt>
    <dgm:pt modelId="{93CA70FB-5DCD-4970-90B8-E268D4B351EC}" type="pres">
      <dgm:prSet presAssocID="{3223830B-3B6F-4AB5-9F2F-7B9A5AC2D5D1}" presName="sibTrans" presStyleCnt="0"/>
      <dgm:spPr/>
    </dgm:pt>
    <dgm:pt modelId="{B5971A4A-C4BF-4A9E-87FA-64126F59D53B}" type="pres">
      <dgm:prSet presAssocID="{4C32C1FB-53FC-49C6-ABA8-80043418FBA8}" presName="node" presStyleLbl="node1" presStyleIdx="11" presStyleCnt="58">
        <dgm:presLayoutVars>
          <dgm:bulletEnabled val="1"/>
        </dgm:presLayoutVars>
      </dgm:prSet>
      <dgm:spPr/>
    </dgm:pt>
    <dgm:pt modelId="{B43D26B8-8260-4476-9DEE-7B9811653A80}" type="pres">
      <dgm:prSet presAssocID="{58960459-6C60-483F-85D8-44B79B5164A9}" presName="sibTrans" presStyleCnt="0"/>
      <dgm:spPr/>
    </dgm:pt>
    <dgm:pt modelId="{BBF290EE-2D47-4852-A7F5-EA26A8628E07}" type="pres">
      <dgm:prSet presAssocID="{8249B663-2DF5-4FF7-839B-D165A4633164}" presName="node" presStyleLbl="node1" presStyleIdx="12" presStyleCnt="58">
        <dgm:presLayoutVars>
          <dgm:bulletEnabled val="1"/>
        </dgm:presLayoutVars>
      </dgm:prSet>
      <dgm:spPr/>
    </dgm:pt>
    <dgm:pt modelId="{F328731A-6041-42BA-94DE-8C862A2462CC}" type="pres">
      <dgm:prSet presAssocID="{6D96D765-F761-4BC5-9D14-7F564ABFE706}" presName="sibTrans" presStyleCnt="0"/>
      <dgm:spPr/>
    </dgm:pt>
    <dgm:pt modelId="{8A82C960-7741-42C3-B7CD-471D83DECDA2}" type="pres">
      <dgm:prSet presAssocID="{692E09A3-1073-482D-B75E-EBC64AAD0CE7}" presName="node" presStyleLbl="node1" presStyleIdx="13" presStyleCnt="58">
        <dgm:presLayoutVars>
          <dgm:bulletEnabled val="1"/>
        </dgm:presLayoutVars>
      </dgm:prSet>
      <dgm:spPr/>
    </dgm:pt>
    <dgm:pt modelId="{17B7CDC2-209D-4BD1-8DF8-132D3CA74A6A}" type="pres">
      <dgm:prSet presAssocID="{D8E5F031-C151-4168-81A5-4F07812EBCFA}" presName="sibTrans" presStyleCnt="0"/>
      <dgm:spPr/>
    </dgm:pt>
    <dgm:pt modelId="{91D04688-74B9-4582-9ADE-738B4883A139}" type="pres">
      <dgm:prSet presAssocID="{AC465F0C-8F4E-462C-8FF9-E87B7368E5F2}" presName="node" presStyleLbl="node1" presStyleIdx="14" presStyleCnt="58">
        <dgm:presLayoutVars>
          <dgm:bulletEnabled val="1"/>
        </dgm:presLayoutVars>
      </dgm:prSet>
      <dgm:spPr/>
    </dgm:pt>
    <dgm:pt modelId="{B581C2E4-5E70-45A3-8A5B-9494123F1261}" type="pres">
      <dgm:prSet presAssocID="{D0DEAC97-EBBD-4B27-A241-0FEB5A6828A6}" presName="sibTrans" presStyleCnt="0"/>
      <dgm:spPr/>
    </dgm:pt>
    <dgm:pt modelId="{3B5E5911-9112-42AC-9588-88218074D0D2}" type="pres">
      <dgm:prSet presAssocID="{9C778D47-54D1-44BC-BA0E-EEE67C467C4E}" presName="node" presStyleLbl="node1" presStyleIdx="15" presStyleCnt="58">
        <dgm:presLayoutVars>
          <dgm:bulletEnabled val="1"/>
        </dgm:presLayoutVars>
      </dgm:prSet>
      <dgm:spPr/>
    </dgm:pt>
    <dgm:pt modelId="{9AAFFB85-3440-4B0D-968F-9220272F11A2}" type="pres">
      <dgm:prSet presAssocID="{F5056118-8642-48A6-A47C-F00CD476D5D3}" presName="sibTrans" presStyleCnt="0"/>
      <dgm:spPr/>
    </dgm:pt>
    <dgm:pt modelId="{975DA1C5-400C-4B76-AD94-97EF3F12E6A1}" type="pres">
      <dgm:prSet presAssocID="{0BC7B9DF-E494-4535-82D6-23526D099892}" presName="node" presStyleLbl="node1" presStyleIdx="16" presStyleCnt="58">
        <dgm:presLayoutVars>
          <dgm:bulletEnabled val="1"/>
        </dgm:presLayoutVars>
      </dgm:prSet>
      <dgm:spPr/>
    </dgm:pt>
    <dgm:pt modelId="{C97AE2A0-C2D7-4A8E-8A7C-98E73FA701C1}" type="pres">
      <dgm:prSet presAssocID="{D0B6426B-46DE-427E-9F2D-D61A765778B2}" presName="sibTrans" presStyleCnt="0"/>
      <dgm:spPr/>
    </dgm:pt>
    <dgm:pt modelId="{3914456B-70FF-4F28-B135-4B602759AAFC}" type="pres">
      <dgm:prSet presAssocID="{8F26109D-B20A-4582-9067-FE4238A2433E}" presName="node" presStyleLbl="node1" presStyleIdx="17" presStyleCnt="58">
        <dgm:presLayoutVars>
          <dgm:bulletEnabled val="1"/>
        </dgm:presLayoutVars>
      </dgm:prSet>
      <dgm:spPr/>
    </dgm:pt>
    <dgm:pt modelId="{95C469C1-9B8B-4D13-9BD6-0C11FB33F88B}" type="pres">
      <dgm:prSet presAssocID="{64B14D03-5024-405B-BFC1-036068BF43DA}" presName="sibTrans" presStyleCnt="0"/>
      <dgm:spPr/>
    </dgm:pt>
    <dgm:pt modelId="{63F4B026-E392-47A0-B45F-4FD7392A2DF5}" type="pres">
      <dgm:prSet presAssocID="{F0F7932B-A131-43EA-889A-A8683E2A2F83}" presName="node" presStyleLbl="node1" presStyleIdx="18" presStyleCnt="58">
        <dgm:presLayoutVars>
          <dgm:bulletEnabled val="1"/>
        </dgm:presLayoutVars>
      </dgm:prSet>
      <dgm:spPr/>
    </dgm:pt>
    <dgm:pt modelId="{C83E6B7F-4E51-46E7-9DAB-FCF69F8F4FC2}" type="pres">
      <dgm:prSet presAssocID="{DE5F4086-6495-4FDC-A235-F2109C5076DE}" presName="sibTrans" presStyleCnt="0"/>
      <dgm:spPr/>
    </dgm:pt>
    <dgm:pt modelId="{5AF64D9D-DF2D-4B3E-8E9A-FA3B509AD641}" type="pres">
      <dgm:prSet presAssocID="{B3E40A92-42EC-468A-8DA5-0E82C054E923}" presName="node" presStyleLbl="node1" presStyleIdx="19" presStyleCnt="58">
        <dgm:presLayoutVars>
          <dgm:bulletEnabled val="1"/>
        </dgm:presLayoutVars>
      </dgm:prSet>
      <dgm:spPr/>
    </dgm:pt>
    <dgm:pt modelId="{5FC89DE0-8FFB-41E5-B69A-1D4C58F93FA8}" type="pres">
      <dgm:prSet presAssocID="{19702A10-A463-493A-9A87-E06299A5C60D}" presName="sibTrans" presStyleCnt="0"/>
      <dgm:spPr/>
    </dgm:pt>
    <dgm:pt modelId="{FEF73A81-8084-45C5-9F3D-4E406557FF6E}" type="pres">
      <dgm:prSet presAssocID="{E7682944-69E6-42F9-AC9B-27389AB48B03}" presName="node" presStyleLbl="node1" presStyleIdx="20" presStyleCnt="58">
        <dgm:presLayoutVars>
          <dgm:bulletEnabled val="1"/>
        </dgm:presLayoutVars>
      </dgm:prSet>
      <dgm:spPr/>
    </dgm:pt>
    <dgm:pt modelId="{92530328-A6BC-43D5-BDE5-ABF93FE0D816}" type="pres">
      <dgm:prSet presAssocID="{E8FE7EEC-8E50-4883-BF90-DAC2AD3A2CE6}" presName="sibTrans" presStyleCnt="0"/>
      <dgm:spPr/>
    </dgm:pt>
    <dgm:pt modelId="{F57D735D-02F1-4777-BFC8-4920C80378B2}" type="pres">
      <dgm:prSet presAssocID="{92E8F2ED-8337-4E17-B019-A60531926A7B}" presName="node" presStyleLbl="node1" presStyleIdx="21" presStyleCnt="58">
        <dgm:presLayoutVars>
          <dgm:bulletEnabled val="1"/>
        </dgm:presLayoutVars>
      </dgm:prSet>
      <dgm:spPr/>
    </dgm:pt>
    <dgm:pt modelId="{2574EAC5-5870-4E5A-B40E-A0F58B5E3131}" type="pres">
      <dgm:prSet presAssocID="{2A6BDAFB-D939-4707-B315-7D228C22178F}" presName="sibTrans" presStyleCnt="0"/>
      <dgm:spPr/>
    </dgm:pt>
    <dgm:pt modelId="{6D01F9F9-815F-45F8-B909-D5ABD824D1BB}" type="pres">
      <dgm:prSet presAssocID="{7F885BD5-F0D4-49FE-8D45-1D31EDD9F28C}" presName="node" presStyleLbl="node1" presStyleIdx="22" presStyleCnt="58">
        <dgm:presLayoutVars>
          <dgm:bulletEnabled val="1"/>
        </dgm:presLayoutVars>
      </dgm:prSet>
      <dgm:spPr/>
    </dgm:pt>
    <dgm:pt modelId="{C155CE38-6B45-4032-A0F6-F3BDE804B6A2}" type="pres">
      <dgm:prSet presAssocID="{93A50497-697B-40B4-9CEB-2118DB97F9DC}" presName="sibTrans" presStyleCnt="0"/>
      <dgm:spPr/>
    </dgm:pt>
    <dgm:pt modelId="{4CE9DC4F-A9D5-46E5-A5CA-39B2835B422A}" type="pres">
      <dgm:prSet presAssocID="{1711D800-93F3-42BA-844D-62E4467488F8}" presName="node" presStyleLbl="node1" presStyleIdx="23" presStyleCnt="58">
        <dgm:presLayoutVars>
          <dgm:bulletEnabled val="1"/>
        </dgm:presLayoutVars>
      </dgm:prSet>
      <dgm:spPr/>
    </dgm:pt>
    <dgm:pt modelId="{E5C2397C-AFCB-4539-8D3D-A96ED52E66E4}" type="pres">
      <dgm:prSet presAssocID="{B08C5EA3-0BA7-491A-BF93-3D833723EB8C}" presName="sibTrans" presStyleCnt="0"/>
      <dgm:spPr/>
    </dgm:pt>
    <dgm:pt modelId="{47FAF205-B6F9-4500-857F-D4C2083A4897}" type="pres">
      <dgm:prSet presAssocID="{97017AA3-0917-4F53-B023-3906BC43A7F8}" presName="node" presStyleLbl="node1" presStyleIdx="24" presStyleCnt="58">
        <dgm:presLayoutVars>
          <dgm:bulletEnabled val="1"/>
        </dgm:presLayoutVars>
      </dgm:prSet>
      <dgm:spPr/>
    </dgm:pt>
    <dgm:pt modelId="{DC75366C-4B6C-4C78-9FBE-2D69541EA14D}" type="pres">
      <dgm:prSet presAssocID="{5DE1CAC1-E65C-431E-8641-7C671AAC2316}" presName="sibTrans" presStyleCnt="0"/>
      <dgm:spPr/>
    </dgm:pt>
    <dgm:pt modelId="{7AA95813-D72C-4B4B-8B9C-13DBDCD2805C}" type="pres">
      <dgm:prSet presAssocID="{DBE90E5A-318E-481B-B454-20094D91C122}" presName="node" presStyleLbl="node1" presStyleIdx="25" presStyleCnt="58">
        <dgm:presLayoutVars>
          <dgm:bulletEnabled val="1"/>
        </dgm:presLayoutVars>
      </dgm:prSet>
      <dgm:spPr/>
    </dgm:pt>
    <dgm:pt modelId="{EAE7F532-DE77-482F-9ADF-FE3829222A01}" type="pres">
      <dgm:prSet presAssocID="{8F801CC5-05DF-4865-B50B-30E8697D4A47}" presName="sibTrans" presStyleCnt="0"/>
      <dgm:spPr/>
    </dgm:pt>
    <dgm:pt modelId="{5C77BB05-3144-4144-81F0-39E0C42D1131}" type="pres">
      <dgm:prSet presAssocID="{8E036396-8BD4-4FAB-97C5-6B0C5C6AB32C}" presName="node" presStyleLbl="node1" presStyleIdx="26" presStyleCnt="58">
        <dgm:presLayoutVars>
          <dgm:bulletEnabled val="1"/>
        </dgm:presLayoutVars>
      </dgm:prSet>
      <dgm:spPr/>
    </dgm:pt>
    <dgm:pt modelId="{54ED0DF1-0CA9-4B6C-B828-3905E79117F5}" type="pres">
      <dgm:prSet presAssocID="{3AF852F7-354B-4BB9-B9BF-0DA787D5CF24}" presName="sibTrans" presStyleCnt="0"/>
      <dgm:spPr/>
    </dgm:pt>
    <dgm:pt modelId="{635661F9-BB8B-4D44-BA45-9153EE9A6297}" type="pres">
      <dgm:prSet presAssocID="{6002CA74-4D0D-4000-9420-84FAD492396D}" presName="node" presStyleLbl="node1" presStyleIdx="27" presStyleCnt="58">
        <dgm:presLayoutVars>
          <dgm:bulletEnabled val="1"/>
        </dgm:presLayoutVars>
      </dgm:prSet>
      <dgm:spPr/>
    </dgm:pt>
    <dgm:pt modelId="{FBECECC2-777C-4402-905F-195620FCFAC1}" type="pres">
      <dgm:prSet presAssocID="{C73A608C-34B8-47BB-B5E7-FCCCC0928212}" presName="sibTrans" presStyleCnt="0"/>
      <dgm:spPr/>
    </dgm:pt>
    <dgm:pt modelId="{0725AC38-0D04-4C24-ADC4-9BABF5FAF21E}" type="pres">
      <dgm:prSet presAssocID="{55DDB80F-DFC3-4318-A858-E95AEE1F48EE}" presName="node" presStyleLbl="node1" presStyleIdx="28" presStyleCnt="58">
        <dgm:presLayoutVars>
          <dgm:bulletEnabled val="1"/>
        </dgm:presLayoutVars>
      </dgm:prSet>
      <dgm:spPr/>
    </dgm:pt>
    <dgm:pt modelId="{43CECA55-664B-459A-AEC9-FEAF85D1AD8D}" type="pres">
      <dgm:prSet presAssocID="{BBF34683-C914-444F-B426-BD4256B14052}" presName="sibTrans" presStyleCnt="0"/>
      <dgm:spPr/>
    </dgm:pt>
    <dgm:pt modelId="{2A8D0948-EC3B-46B8-A3A9-C98D56DDD218}" type="pres">
      <dgm:prSet presAssocID="{BD8DB0B2-2E33-4844-8CFC-953B09FF843D}" presName="node" presStyleLbl="node1" presStyleIdx="29" presStyleCnt="58">
        <dgm:presLayoutVars>
          <dgm:bulletEnabled val="1"/>
        </dgm:presLayoutVars>
      </dgm:prSet>
      <dgm:spPr/>
    </dgm:pt>
    <dgm:pt modelId="{8DE7B7E6-BE33-4803-BAA8-0405268E2856}" type="pres">
      <dgm:prSet presAssocID="{0E5FCFD4-2AAB-4E38-9F70-D563E77E6EC7}" presName="sibTrans" presStyleCnt="0"/>
      <dgm:spPr/>
    </dgm:pt>
    <dgm:pt modelId="{A6E25F2E-D50B-494D-B220-A688215960FF}" type="pres">
      <dgm:prSet presAssocID="{7BC212EF-8EB7-4E8D-9405-E4EC26E08152}" presName="node" presStyleLbl="node1" presStyleIdx="30" presStyleCnt="58">
        <dgm:presLayoutVars>
          <dgm:bulletEnabled val="1"/>
        </dgm:presLayoutVars>
      </dgm:prSet>
      <dgm:spPr/>
    </dgm:pt>
    <dgm:pt modelId="{4E1ADB13-8A28-403C-B371-8138D7AF2D9A}" type="pres">
      <dgm:prSet presAssocID="{53268BA9-D5D5-484B-9064-E6672674D4C3}" presName="sibTrans" presStyleCnt="0"/>
      <dgm:spPr/>
    </dgm:pt>
    <dgm:pt modelId="{22529C60-9351-44D4-BC12-500E5BCF7B0C}" type="pres">
      <dgm:prSet presAssocID="{5CEF1E14-923D-4318-8069-E3B97C4EF5A2}" presName="node" presStyleLbl="node1" presStyleIdx="31" presStyleCnt="58">
        <dgm:presLayoutVars>
          <dgm:bulletEnabled val="1"/>
        </dgm:presLayoutVars>
      </dgm:prSet>
      <dgm:spPr/>
    </dgm:pt>
    <dgm:pt modelId="{0A13B97A-72B2-4CC2-8895-520DA047AD1D}" type="pres">
      <dgm:prSet presAssocID="{D22001F3-B242-420F-8EFB-19B27E51BD42}" presName="sibTrans" presStyleCnt="0"/>
      <dgm:spPr/>
    </dgm:pt>
    <dgm:pt modelId="{B951002E-24D2-41B6-BD3B-36B5B1C6FC48}" type="pres">
      <dgm:prSet presAssocID="{91F6E8E6-3155-4A62-BDAA-935A68B8C66C}" presName="node" presStyleLbl="node1" presStyleIdx="32" presStyleCnt="58">
        <dgm:presLayoutVars>
          <dgm:bulletEnabled val="1"/>
        </dgm:presLayoutVars>
      </dgm:prSet>
      <dgm:spPr/>
    </dgm:pt>
    <dgm:pt modelId="{D81F5703-5441-47EC-BF9B-EBF57F097D02}" type="pres">
      <dgm:prSet presAssocID="{A7276405-D0EF-4DB4-9D82-5F314C9E6009}" presName="sibTrans" presStyleCnt="0"/>
      <dgm:spPr/>
    </dgm:pt>
    <dgm:pt modelId="{5823CCF3-7C02-4706-8CD8-2FE38C174F25}" type="pres">
      <dgm:prSet presAssocID="{748106E1-94C5-4E5F-8720-9C5B7F51BB81}" presName="node" presStyleLbl="node1" presStyleIdx="33" presStyleCnt="58">
        <dgm:presLayoutVars>
          <dgm:bulletEnabled val="1"/>
        </dgm:presLayoutVars>
      </dgm:prSet>
      <dgm:spPr/>
    </dgm:pt>
    <dgm:pt modelId="{9F87810C-1D2E-4BDE-A517-C47E2A58EB1C}" type="pres">
      <dgm:prSet presAssocID="{BFCB5755-E539-4CD1-9CFB-859CB6359FD1}" presName="sibTrans" presStyleCnt="0"/>
      <dgm:spPr/>
    </dgm:pt>
    <dgm:pt modelId="{57609FE7-3084-480F-96BE-FB05A1F07127}" type="pres">
      <dgm:prSet presAssocID="{70C03C0E-AFCC-4814-A953-91449106385A}" presName="node" presStyleLbl="node1" presStyleIdx="34" presStyleCnt="58">
        <dgm:presLayoutVars>
          <dgm:bulletEnabled val="1"/>
        </dgm:presLayoutVars>
      </dgm:prSet>
      <dgm:spPr/>
    </dgm:pt>
    <dgm:pt modelId="{6248907B-BD6E-4415-A379-2517E1EE3E7A}" type="pres">
      <dgm:prSet presAssocID="{C71CFB89-856E-414C-B605-D0A3BC68365D}" presName="sibTrans" presStyleCnt="0"/>
      <dgm:spPr/>
    </dgm:pt>
    <dgm:pt modelId="{9F571F90-9C1D-4632-8F9C-E4DE761BEB96}" type="pres">
      <dgm:prSet presAssocID="{3D01A41B-9519-4F69-867E-8121D81179DC}" presName="node" presStyleLbl="node1" presStyleIdx="35" presStyleCnt="58">
        <dgm:presLayoutVars>
          <dgm:bulletEnabled val="1"/>
        </dgm:presLayoutVars>
      </dgm:prSet>
      <dgm:spPr/>
    </dgm:pt>
    <dgm:pt modelId="{56776E30-DED0-4B2B-8FBC-9CA0F8C42B22}" type="pres">
      <dgm:prSet presAssocID="{56B15844-D0FA-4E6F-A600-82BE04145E1A}" presName="sibTrans" presStyleCnt="0"/>
      <dgm:spPr/>
    </dgm:pt>
    <dgm:pt modelId="{F05D9DD3-2E5C-43D9-90E4-3CACEC238F8A}" type="pres">
      <dgm:prSet presAssocID="{BA54E762-8360-4B2C-AFC4-F0B8C7833CAA}" presName="node" presStyleLbl="node1" presStyleIdx="36" presStyleCnt="58">
        <dgm:presLayoutVars>
          <dgm:bulletEnabled val="1"/>
        </dgm:presLayoutVars>
      </dgm:prSet>
      <dgm:spPr/>
    </dgm:pt>
    <dgm:pt modelId="{BC8521DA-AE18-4A18-8D7D-E9F0FBE56C2A}" type="pres">
      <dgm:prSet presAssocID="{BE7214B3-05FC-4E26-B4AB-48DE9A1C9A8D}" presName="sibTrans" presStyleCnt="0"/>
      <dgm:spPr/>
    </dgm:pt>
    <dgm:pt modelId="{9AD9229C-F8A2-4AA6-AB71-7211E8C34749}" type="pres">
      <dgm:prSet presAssocID="{042169B0-E69A-474E-B663-35AADE592B5E}" presName="node" presStyleLbl="node1" presStyleIdx="37" presStyleCnt="58">
        <dgm:presLayoutVars>
          <dgm:bulletEnabled val="1"/>
        </dgm:presLayoutVars>
      </dgm:prSet>
      <dgm:spPr/>
    </dgm:pt>
    <dgm:pt modelId="{C793286C-ECAE-4B5B-B6BB-C4E74C11E3A7}" type="pres">
      <dgm:prSet presAssocID="{A98D21A7-0290-4DE1-9C3B-BD3A72724314}" presName="sibTrans" presStyleCnt="0"/>
      <dgm:spPr/>
    </dgm:pt>
    <dgm:pt modelId="{91D6599C-4EF3-4E65-8C81-962459B5C1AD}" type="pres">
      <dgm:prSet presAssocID="{46EF8783-4098-4211-B64E-9CDD66CF7303}" presName="node" presStyleLbl="node1" presStyleIdx="38" presStyleCnt="58">
        <dgm:presLayoutVars>
          <dgm:bulletEnabled val="1"/>
        </dgm:presLayoutVars>
      </dgm:prSet>
      <dgm:spPr/>
    </dgm:pt>
    <dgm:pt modelId="{574EA74D-8C12-4871-97CF-CA5E0BE19AB7}" type="pres">
      <dgm:prSet presAssocID="{8B80BB2D-A032-433B-95B1-6C8783D448CE}" presName="sibTrans" presStyleCnt="0"/>
      <dgm:spPr/>
    </dgm:pt>
    <dgm:pt modelId="{D7E2758C-1AF5-4A5B-9953-C6D7571E1585}" type="pres">
      <dgm:prSet presAssocID="{FF5AA431-9662-47FD-8B09-56008F647336}" presName="node" presStyleLbl="node1" presStyleIdx="39" presStyleCnt="58">
        <dgm:presLayoutVars>
          <dgm:bulletEnabled val="1"/>
        </dgm:presLayoutVars>
      </dgm:prSet>
      <dgm:spPr/>
    </dgm:pt>
    <dgm:pt modelId="{B60D7305-82FD-4DE7-9AB0-064665B9B9F7}" type="pres">
      <dgm:prSet presAssocID="{AD5D0244-AC08-4EE9-A70B-12DEE4BC4D41}" presName="sibTrans" presStyleCnt="0"/>
      <dgm:spPr/>
    </dgm:pt>
    <dgm:pt modelId="{2DF56D5A-6AB2-40BD-9EFA-E64161DD79EB}" type="pres">
      <dgm:prSet presAssocID="{E43E225E-2D3C-42D1-A264-90776CE22C3D}" presName="node" presStyleLbl="node1" presStyleIdx="40" presStyleCnt="58">
        <dgm:presLayoutVars>
          <dgm:bulletEnabled val="1"/>
        </dgm:presLayoutVars>
      </dgm:prSet>
      <dgm:spPr/>
    </dgm:pt>
    <dgm:pt modelId="{8D2E71F3-E5FE-4BAE-9060-9466C347894B}" type="pres">
      <dgm:prSet presAssocID="{92DB6711-C728-4F6B-9518-55BC3AF002AB}" presName="sibTrans" presStyleCnt="0"/>
      <dgm:spPr/>
    </dgm:pt>
    <dgm:pt modelId="{491345DA-3274-4020-87CE-896F12B82992}" type="pres">
      <dgm:prSet presAssocID="{0AFBB738-1D16-4A47-8927-913D1AF0B005}" presName="node" presStyleLbl="node1" presStyleIdx="41" presStyleCnt="58">
        <dgm:presLayoutVars>
          <dgm:bulletEnabled val="1"/>
        </dgm:presLayoutVars>
      </dgm:prSet>
      <dgm:spPr/>
    </dgm:pt>
    <dgm:pt modelId="{615E3D35-380F-46E6-84DF-735E58FE4151}" type="pres">
      <dgm:prSet presAssocID="{A5ADC24A-C143-479D-8E73-74B456F4A86A}" presName="sibTrans" presStyleCnt="0"/>
      <dgm:spPr/>
    </dgm:pt>
    <dgm:pt modelId="{CF6ABD7E-B255-4C5D-A1DF-66F698181FFB}" type="pres">
      <dgm:prSet presAssocID="{5F6847C9-E47B-4EB2-9D75-F4614A60C2C2}" presName="node" presStyleLbl="node1" presStyleIdx="42" presStyleCnt="58">
        <dgm:presLayoutVars>
          <dgm:bulletEnabled val="1"/>
        </dgm:presLayoutVars>
      </dgm:prSet>
      <dgm:spPr/>
    </dgm:pt>
    <dgm:pt modelId="{F3170D7E-1C39-4BA6-9250-B47B4F19B195}" type="pres">
      <dgm:prSet presAssocID="{A1EDAA3A-E6CC-4500-940C-BF050B34C5CE}" presName="sibTrans" presStyleCnt="0"/>
      <dgm:spPr/>
    </dgm:pt>
    <dgm:pt modelId="{D31FA332-0900-4984-8A5A-4DFF52468575}" type="pres">
      <dgm:prSet presAssocID="{C8F61102-6D52-47E2-B602-252E3C515017}" presName="node" presStyleLbl="node1" presStyleIdx="43" presStyleCnt="58">
        <dgm:presLayoutVars>
          <dgm:bulletEnabled val="1"/>
        </dgm:presLayoutVars>
      </dgm:prSet>
      <dgm:spPr/>
    </dgm:pt>
    <dgm:pt modelId="{D4C8B270-3DDA-4C0A-97A7-F3F9A016681E}" type="pres">
      <dgm:prSet presAssocID="{A6420B4D-2128-4BB7-ADDE-93FD1B2C06FA}" presName="sibTrans" presStyleCnt="0"/>
      <dgm:spPr/>
    </dgm:pt>
    <dgm:pt modelId="{EAB2968D-9F35-43EF-AD81-BC577A9DD811}" type="pres">
      <dgm:prSet presAssocID="{22980786-1288-42F3-942B-D080986EC840}" presName="node" presStyleLbl="node1" presStyleIdx="44" presStyleCnt="58">
        <dgm:presLayoutVars>
          <dgm:bulletEnabled val="1"/>
        </dgm:presLayoutVars>
      </dgm:prSet>
      <dgm:spPr/>
    </dgm:pt>
    <dgm:pt modelId="{0C9FD13F-6036-433B-A24A-896EB626DA9D}" type="pres">
      <dgm:prSet presAssocID="{EFF8B694-48A0-4377-BF81-D77C0D241747}" presName="sibTrans" presStyleCnt="0"/>
      <dgm:spPr/>
    </dgm:pt>
    <dgm:pt modelId="{5846248E-517A-4472-95D2-DCCB73F5A6D5}" type="pres">
      <dgm:prSet presAssocID="{2E8DF14A-390D-4553-BCBE-A3317B228357}" presName="node" presStyleLbl="node1" presStyleIdx="45" presStyleCnt="58">
        <dgm:presLayoutVars>
          <dgm:bulletEnabled val="1"/>
        </dgm:presLayoutVars>
      </dgm:prSet>
      <dgm:spPr/>
    </dgm:pt>
    <dgm:pt modelId="{3AFAD5BD-6183-49E0-85B3-7A907E68F73F}" type="pres">
      <dgm:prSet presAssocID="{1E3FFB04-2D58-4CEF-8E33-340399529D35}" presName="sibTrans" presStyleCnt="0"/>
      <dgm:spPr/>
    </dgm:pt>
    <dgm:pt modelId="{2275C517-D186-4921-A4F3-F16C000D74C6}" type="pres">
      <dgm:prSet presAssocID="{A82CC8C6-AC7C-46D1-BEB8-36E95D5F2952}" presName="node" presStyleLbl="node1" presStyleIdx="46" presStyleCnt="58">
        <dgm:presLayoutVars>
          <dgm:bulletEnabled val="1"/>
        </dgm:presLayoutVars>
      </dgm:prSet>
      <dgm:spPr/>
    </dgm:pt>
    <dgm:pt modelId="{2A68B097-FF92-4F5A-ADFC-A431E8EF242D}" type="pres">
      <dgm:prSet presAssocID="{519DF59A-D089-437B-BA4F-1073DBD9A137}" presName="sibTrans" presStyleCnt="0"/>
      <dgm:spPr/>
    </dgm:pt>
    <dgm:pt modelId="{B4C0266A-A4C8-4F52-9121-715E25F68212}" type="pres">
      <dgm:prSet presAssocID="{10F1F36D-B2BE-4CDA-90E6-3F521FD9E6F1}" presName="node" presStyleLbl="node1" presStyleIdx="47" presStyleCnt="58">
        <dgm:presLayoutVars>
          <dgm:bulletEnabled val="1"/>
        </dgm:presLayoutVars>
      </dgm:prSet>
      <dgm:spPr/>
    </dgm:pt>
    <dgm:pt modelId="{56AFA594-63B4-43BD-A097-81ED520BA945}" type="pres">
      <dgm:prSet presAssocID="{5E8257B3-4159-4673-969A-D4249F46C795}" presName="sibTrans" presStyleCnt="0"/>
      <dgm:spPr/>
    </dgm:pt>
    <dgm:pt modelId="{04BAFBA3-5C11-4323-9CC7-EEE4EF5786E5}" type="pres">
      <dgm:prSet presAssocID="{417E425E-DA1C-45CE-9100-7D978A1AC74C}" presName="node" presStyleLbl="node1" presStyleIdx="48" presStyleCnt="58">
        <dgm:presLayoutVars>
          <dgm:bulletEnabled val="1"/>
        </dgm:presLayoutVars>
      </dgm:prSet>
      <dgm:spPr/>
    </dgm:pt>
    <dgm:pt modelId="{DAFBE37C-8758-4EF0-94AA-B46EB103C56C}" type="pres">
      <dgm:prSet presAssocID="{95C39097-12FC-4BA5-9815-F02FAB8B1697}" presName="sibTrans" presStyleCnt="0"/>
      <dgm:spPr/>
    </dgm:pt>
    <dgm:pt modelId="{58C52BE4-FE58-47E5-BEF8-FEE7D321BBE0}" type="pres">
      <dgm:prSet presAssocID="{AAC6374C-6DBF-4DD3-9641-2FF9E223ECA1}" presName="node" presStyleLbl="node1" presStyleIdx="49" presStyleCnt="58">
        <dgm:presLayoutVars>
          <dgm:bulletEnabled val="1"/>
        </dgm:presLayoutVars>
      </dgm:prSet>
      <dgm:spPr/>
    </dgm:pt>
    <dgm:pt modelId="{4BB57C9C-47F0-444E-85F1-92FAD96D954B}" type="pres">
      <dgm:prSet presAssocID="{0E9E97D5-D4F6-4E56-A51A-36080D3625BA}" presName="sibTrans" presStyleCnt="0"/>
      <dgm:spPr/>
    </dgm:pt>
    <dgm:pt modelId="{E5A88D97-1BCF-4D5B-83DE-0F4E91A11710}" type="pres">
      <dgm:prSet presAssocID="{5EB6C017-0D91-4BD9-A1E3-FB5E1098B5A8}" presName="node" presStyleLbl="node1" presStyleIdx="50" presStyleCnt="58">
        <dgm:presLayoutVars>
          <dgm:bulletEnabled val="1"/>
        </dgm:presLayoutVars>
      </dgm:prSet>
      <dgm:spPr/>
    </dgm:pt>
    <dgm:pt modelId="{B1C4D309-B40A-447E-901D-4E76928512CD}" type="pres">
      <dgm:prSet presAssocID="{87C4BB37-CBA5-43D3-B400-E7D3B5E9DADD}" presName="sibTrans" presStyleCnt="0"/>
      <dgm:spPr/>
    </dgm:pt>
    <dgm:pt modelId="{1B08DA39-5821-4FF6-8AC1-4D7CBC1D4B9B}" type="pres">
      <dgm:prSet presAssocID="{19B5BEA2-6A18-40F8-9C2E-8DB1872C37C1}" presName="node" presStyleLbl="node1" presStyleIdx="51" presStyleCnt="58">
        <dgm:presLayoutVars>
          <dgm:bulletEnabled val="1"/>
        </dgm:presLayoutVars>
      </dgm:prSet>
      <dgm:spPr/>
    </dgm:pt>
    <dgm:pt modelId="{505F2431-6DE4-483A-ADF4-C79EC62A01EA}" type="pres">
      <dgm:prSet presAssocID="{E126FC46-CF5E-4443-B3F2-8B46144D7F16}" presName="sibTrans" presStyleCnt="0"/>
      <dgm:spPr/>
    </dgm:pt>
    <dgm:pt modelId="{B6AA8AD7-F0F9-4108-BE8C-48A3CD6AC122}" type="pres">
      <dgm:prSet presAssocID="{62E201C1-6AF7-4422-B4A2-106E2D3ED229}" presName="node" presStyleLbl="node1" presStyleIdx="52" presStyleCnt="58">
        <dgm:presLayoutVars>
          <dgm:bulletEnabled val="1"/>
        </dgm:presLayoutVars>
      </dgm:prSet>
      <dgm:spPr/>
    </dgm:pt>
    <dgm:pt modelId="{40A607F6-1C67-421C-A9FE-B7E87131F029}" type="pres">
      <dgm:prSet presAssocID="{8663E400-75E9-4E5D-A578-DF7EB2943ECA}" presName="sibTrans" presStyleCnt="0"/>
      <dgm:spPr/>
    </dgm:pt>
    <dgm:pt modelId="{DD00D9CC-4A7A-4097-BA84-59D0F5EDB313}" type="pres">
      <dgm:prSet presAssocID="{4392CFAB-8F0B-4D51-88C9-D3D4D9F0892F}" presName="node" presStyleLbl="node1" presStyleIdx="53" presStyleCnt="58">
        <dgm:presLayoutVars>
          <dgm:bulletEnabled val="1"/>
        </dgm:presLayoutVars>
      </dgm:prSet>
      <dgm:spPr/>
    </dgm:pt>
    <dgm:pt modelId="{18BB10AD-5F25-43C7-9A2A-00CC0E6EA05F}" type="pres">
      <dgm:prSet presAssocID="{5D4FDF4C-7D8C-4613-B03E-15D5BCBF5570}" presName="sibTrans" presStyleCnt="0"/>
      <dgm:spPr/>
    </dgm:pt>
    <dgm:pt modelId="{1EE89537-B443-4E8B-B875-A0F3AFC0C9B5}" type="pres">
      <dgm:prSet presAssocID="{BC286DA4-FCCD-480A-9072-174F6FDC28FB}" presName="node" presStyleLbl="node1" presStyleIdx="54" presStyleCnt="58">
        <dgm:presLayoutVars>
          <dgm:bulletEnabled val="1"/>
        </dgm:presLayoutVars>
      </dgm:prSet>
      <dgm:spPr/>
    </dgm:pt>
    <dgm:pt modelId="{3FF68336-CF56-4E71-B85A-A69C8DEDB863}" type="pres">
      <dgm:prSet presAssocID="{240DA6A1-F0F7-4DE3-AEF8-73AE159A977A}" presName="sibTrans" presStyleCnt="0"/>
      <dgm:spPr/>
    </dgm:pt>
    <dgm:pt modelId="{9EE4D8C6-F655-4230-A84B-39D195DAE6D9}" type="pres">
      <dgm:prSet presAssocID="{721F2CF5-037C-419F-9E50-463121BB52ED}" presName="node" presStyleLbl="node1" presStyleIdx="55" presStyleCnt="58">
        <dgm:presLayoutVars>
          <dgm:bulletEnabled val="1"/>
        </dgm:presLayoutVars>
      </dgm:prSet>
      <dgm:spPr/>
    </dgm:pt>
    <dgm:pt modelId="{E050C152-7D44-43D1-971B-E83C8A6A7D4A}" type="pres">
      <dgm:prSet presAssocID="{757D698D-2261-43DA-8F84-1A8371782E19}" presName="sibTrans" presStyleCnt="0"/>
      <dgm:spPr/>
    </dgm:pt>
    <dgm:pt modelId="{97F8511F-5DCF-4EA1-934B-AF43589DF40B}" type="pres">
      <dgm:prSet presAssocID="{2DE63BD3-F995-4AD9-A012-4E5C1313F958}" presName="node" presStyleLbl="node1" presStyleIdx="56" presStyleCnt="58">
        <dgm:presLayoutVars>
          <dgm:bulletEnabled val="1"/>
        </dgm:presLayoutVars>
      </dgm:prSet>
      <dgm:spPr/>
    </dgm:pt>
    <dgm:pt modelId="{D5449A35-1EE0-4366-9CF6-0EACCA175FDA}" type="pres">
      <dgm:prSet presAssocID="{FD0D6FFD-1CA9-48B1-8CF5-DEBD231AC40E}" presName="sibTrans" presStyleCnt="0"/>
      <dgm:spPr/>
    </dgm:pt>
    <dgm:pt modelId="{DE501C30-3AF6-4DAE-B26F-7A561F3E445F}" type="pres">
      <dgm:prSet presAssocID="{426D39F8-5993-4931-91F4-8B330370D85B}" presName="node" presStyleLbl="node1" presStyleIdx="57" presStyleCnt="58">
        <dgm:presLayoutVars>
          <dgm:bulletEnabled val="1"/>
        </dgm:presLayoutVars>
      </dgm:prSet>
      <dgm:spPr/>
    </dgm:pt>
  </dgm:ptLst>
  <dgm:cxnLst>
    <dgm:cxn modelId="{7FCDF802-8C0C-4AAA-9649-383241689CC9}" srcId="{309F0877-920D-40B6-83FA-38BB7AA59BD5}" destId="{BA54E762-8360-4B2C-AFC4-F0B8C7833CAA}" srcOrd="36" destOrd="0" parTransId="{C54AF5D3-275E-425A-92FB-6BDBA81DCDA5}" sibTransId="{BE7214B3-05FC-4E26-B4AB-48DE9A1C9A8D}"/>
    <dgm:cxn modelId="{30EE5A04-FBCF-4D00-A6DF-9A6C677E170A}" type="presOf" srcId="{BA54E762-8360-4B2C-AFC4-F0B8C7833CAA}" destId="{F05D9DD3-2E5C-43D9-90E4-3CACEC238F8A}" srcOrd="0" destOrd="0" presId="urn:microsoft.com/office/officeart/2005/8/layout/default"/>
    <dgm:cxn modelId="{AF783C05-3D89-4B00-9FD1-346A9FDE0E76}" type="presOf" srcId="{AC465F0C-8F4E-462C-8FF9-E87B7368E5F2}" destId="{91D04688-74B9-4582-9ADE-738B4883A139}" srcOrd="0" destOrd="0" presId="urn:microsoft.com/office/officeart/2005/8/layout/default"/>
    <dgm:cxn modelId="{A53C1906-E8B0-49A1-B6DE-79634BDFCA93}" type="presOf" srcId="{9C778D47-54D1-44BC-BA0E-EEE67C467C4E}" destId="{3B5E5911-9112-42AC-9588-88218074D0D2}" srcOrd="0" destOrd="0" presId="urn:microsoft.com/office/officeart/2005/8/layout/default"/>
    <dgm:cxn modelId="{CF7EBD07-B892-428D-A3D7-2C5452115B7D}" type="presOf" srcId="{4C32C1FB-53FC-49C6-ABA8-80043418FBA8}" destId="{B5971A4A-C4BF-4A9E-87FA-64126F59D53B}" srcOrd="0" destOrd="0" presId="urn:microsoft.com/office/officeart/2005/8/layout/default"/>
    <dgm:cxn modelId="{4480DB07-9035-44A8-8AB2-FE1B67C134C3}" srcId="{309F0877-920D-40B6-83FA-38BB7AA59BD5}" destId="{A82CC8C6-AC7C-46D1-BEB8-36E95D5F2952}" srcOrd="46" destOrd="0" parTransId="{EE44FC76-176C-4B1B-86D6-0BC442B24C95}" sibTransId="{519DF59A-D089-437B-BA4F-1073DBD9A137}"/>
    <dgm:cxn modelId="{ABC1D208-BDE0-483E-A96F-D0B34ADDA9F7}" type="presOf" srcId="{46EF8783-4098-4211-B64E-9CDD66CF7303}" destId="{91D6599C-4EF3-4E65-8C81-962459B5C1AD}" srcOrd="0" destOrd="0" presId="urn:microsoft.com/office/officeart/2005/8/layout/default"/>
    <dgm:cxn modelId="{3B89700A-05AD-4A4E-A7EE-2CFC27344C7B}" srcId="{309F0877-920D-40B6-83FA-38BB7AA59BD5}" destId="{90A8B2FC-E65E-44DD-BC46-B1316CB8FAAE}" srcOrd="1" destOrd="0" parTransId="{E1E3B89B-CFA6-4D22-98F4-7FA7822E7111}" sibTransId="{3BDA2AC7-443D-4D13-9C3C-C33475B4DDC8}"/>
    <dgm:cxn modelId="{993BBD0A-9CBA-4E8C-8A7B-16374B1B9AC7}" srcId="{309F0877-920D-40B6-83FA-38BB7AA59BD5}" destId="{B3E40A92-42EC-468A-8DA5-0E82C054E923}" srcOrd="19" destOrd="0" parTransId="{678A568D-ADFD-43B2-A37A-1F3A28F0BBA5}" sibTransId="{19702A10-A463-493A-9A87-E06299A5C60D}"/>
    <dgm:cxn modelId="{777FFF0F-A935-479F-BAD9-F9881DCB58DC}" srcId="{309F0877-920D-40B6-83FA-38BB7AA59BD5}" destId="{5EB6C017-0D91-4BD9-A1E3-FB5E1098B5A8}" srcOrd="50" destOrd="0" parTransId="{95637EA0-7D09-4C57-AC7A-CB2A25B9925F}" sibTransId="{87C4BB37-CBA5-43D3-B400-E7D3B5E9DADD}"/>
    <dgm:cxn modelId="{42553610-CC7D-414F-91E4-941FCC6161D8}" type="presOf" srcId="{FF5AA431-9662-47FD-8B09-56008F647336}" destId="{D7E2758C-1AF5-4A5B-9953-C6D7571E1585}" srcOrd="0" destOrd="0" presId="urn:microsoft.com/office/officeart/2005/8/layout/default"/>
    <dgm:cxn modelId="{8B1DC610-BC51-4019-BBF4-1EE38D9BC944}" srcId="{309F0877-920D-40B6-83FA-38BB7AA59BD5}" destId="{19B5BEA2-6A18-40F8-9C2E-8DB1872C37C1}" srcOrd="51" destOrd="0" parTransId="{3C84A542-72DF-402C-AF9E-80EC1024B66F}" sibTransId="{E126FC46-CF5E-4443-B3F2-8B46144D7F16}"/>
    <dgm:cxn modelId="{4E066815-3419-45B8-86F7-BA6E8AED9797}" srcId="{309F0877-920D-40B6-83FA-38BB7AA59BD5}" destId="{92E8F2ED-8337-4E17-B019-A60531926A7B}" srcOrd="21" destOrd="0" parTransId="{C802D319-F3B6-40C8-8F32-6380114A5A94}" sibTransId="{2A6BDAFB-D939-4707-B315-7D228C22178F}"/>
    <dgm:cxn modelId="{861E4519-DDFC-458F-A209-8D08A95EB55F}" srcId="{309F0877-920D-40B6-83FA-38BB7AA59BD5}" destId="{692E09A3-1073-482D-B75E-EBC64AAD0CE7}" srcOrd="13" destOrd="0" parTransId="{D2053494-F8D8-43DA-A703-62FC8A1A258C}" sibTransId="{D8E5F031-C151-4168-81A5-4F07812EBCFA}"/>
    <dgm:cxn modelId="{6C21361F-2A18-4EF4-833F-14EEB88B8CE6}" srcId="{309F0877-920D-40B6-83FA-38BB7AA59BD5}" destId="{D56C2979-7D35-4ADF-9ED3-A0E2D9C9A2AC}" srcOrd="10" destOrd="0" parTransId="{68FF980C-DF7B-4377-83B9-90198395AD1B}" sibTransId="{3223830B-3B6F-4AB5-9F2F-7B9A5AC2D5D1}"/>
    <dgm:cxn modelId="{D38EFB1F-BA92-4B7B-A989-A31465746D72}" type="presOf" srcId="{721F2CF5-037C-419F-9E50-463121BB52ED}" destId="{9EE4D8C6-F655-4230-A84B-39D195DAE6D9}" srcOrd="0" destOrd="0" presId="urn:microsoft.com/office/officeart/2005/8/layout/default"/>
    <dgm:cxn modelId="{B1FC9F20-278C-48FD-90F7-2ABB535ED534}" type="presOf" srcId="{8249B663-2DF5-4FF7-839B-D165A4633164}" destId="{BBF290EE-2D47-4852-A7F5-EA26A8628E07}" srcOrd="0" destOrd="0" presId="urn:microsoft.com/office/officeart/2005/8/layout/default"/>
    <dgm:cxn modelId="{0902A120-5000-4146-A0F6-69E5BF0878A6}" srcId="{309F0877-920D-40B6-83FA-38BB7AA59BD5}" destId="{7BC212EF-8EB7-4E8D-9405-E4EC26E08152}" srcOrd="30" destOrd="0" parTransId="{12E53963-3B29-49E2-8D58-03831DFA1866}" sibTransId="{53268BA9-D5D5-484B-9064-E6672674D4C3}"/>
    <dgm:cxn modelId="{882A8C26-225C-4DAD-86AC-2C0790AB54F3}" srcId="{309F0877-920D-40B6-83FA-38BB7AA59BD5}" destId="{97017AA3-0917-4F53-B023-3906BC43A7F8}" srcOrd="24" destOrd="0" parTransId="{9729B6A7-18BA-46D9-991F-8689281AB36F}" sibTransId="{5DE1CAC1-E65C-431E-8641-7C671AAC2316}"/>
    <dgm:cxn modelId="{10D8CA26-1537-4117-8279-95E41C49E2C6}" srcId="{309F0877-920D-40B6-83FA-38BB7AA59BD5}" destId="{8F26109D-B20A-4582-9067-FE4238A2433E}" srcOrd="17" destOrd="0" parTransId="{02E440C1-91AF-458D-82D8-4346F78DF52A}" sibTransId="{64B14D03-5024-405B-BFC1-036068BF43DA}"/>
    <dgm:cxn modelId="{91E5E72D-9157-4E5C-8AC0-B9EEF8C8E988}" type="presOf" srcId="{10F1F36D-B2BE-4CDA-90E6-3F521FD9E6F1}" destId="{B4C0266A-A4C8-4F52-9121-715E25F68212}" srcOrd="0" destOrd="0" presId="urn:microsoft.com/office/officeart/2005/8/layout/default"/>
    <dgm:cxn modelId="{B495DF2E-1A32-4A3C-B03B-103FAAFCA176}" type="presOf" srcId="{042169B0-E69A-474E-B663-35AADE592B5E}" destId="{9AD9229C-F8A2-4AA6-AB71-7211E8C34749}" srcOrd="0" destOrd="0" presId="urn:microsoft.com/office/officeart/2005/8/layout/default"/>
    <dgm:cxn modelId="{982CEE35-4105-4390-9DF7-40D5C5779942}" type="presOf" srcId="{19B5BEA2-6A18-40F8-9C2E-8DB1872C37C1}" destId="{1B08DA39-5821-4FF6-8AC1-4D7CBC1D4B9B}" srcOrd="0" destOrd="0" presId="urn:microsoft.com/office/officeart/2005/8/layout/default"/>
    <dgm:cxn modelId="{F7D5B33B-A938-4306-A5EA-B1B16FD01E1E}" type="presOf" srcId="{F59A6B1A-1871-4E87-8BC9-AA76DD8D12C1}" destId="{D592B61D-14D1-47EE-B8AF-A44C38C257A4}" srcOrd="0" destOrd="0" presId="urn:microsoft.com/office/officeart/2005/8/layout/default"/>
    <dgm:cxn modelId="{FEE3393D-BF6D-4658-862D-F286A2816E6B}" srcId="{309F0877-920D-40B6-83FA-38BB7AA59BD5}" destId="{042169B0-E69A-474E-B663-35AADE592B5E}" srcOrd="37" destOrd="0" parTransId="{BCF29E6D-9F14-42C5-AD35-A6DF5414B99F}" sibTransId="{A98D21A7-0290-4DE1-9C3B-BD3A72724314}"/>
    <dgm:cxn modelId="{2D4D663D-24D5-4369-A02E-D99C30FF9FEF}" type="presOf" srcId="{99BC7A17-89EF-455B-B0DC-B738820EC186}" destId="{A7DFF9E2-1E6D-42B7-8EA5-DB8EFAE4AAAA}" srcOrd="0" destOrd="0" presId="urn:microsoft.com/office/officeart/2005/8/layout/default"/>
    <dgm:cxn modelId="{63ACE05B-EA66-45DA-A52E-5E10035BEE71}" srcId="{309F0877-920D-40B6-83FA-38BB7AA59BD5}" destId="{9C778D47-54D1-44BC-BA0E-EEE67C467C4E}" srcOrd="15" destOrd="0" parTransId="{A703C405-36B8-4FA8-929A-18F57FF86955}" sibTransId="{F5056118-8642-48A6-A47C-F00CD476D5D3}"/>
    <dgm:cxn modelId="{B4CE605C-061A-4FB2-9CD8-C6A60B768FF5}" type="presOf" srcId="{BC286DA4-FCCD-480A-9072-174F6FDC28FB}" destId="{1EE89537-B443-4E8B-B875-A0F3AFC0C9B5}" srcOrd="0" destOrd="0" presId="urn:microsoft.com/office/officeart/2005/8/layout/default"/>
    <dgm:cxn modelId="{32510C62-C65B-4ACB-BD4E-D702244AA4F7}" type="presOf" srcId="{62E201C1-6AF7-4422-B4A2-106E2D3ED229}" destId="{B6AA8AD7-F0F9-4108-BE8C-48A3CD6AC122}" srcOrd="0" destOrd="0" presId="urn:microsoft.com/office/officeart/2005/8/layout/default"/>
    <dgm:cxn modelId="{88540D42-271C-4C45-B74D-7615962E6D6F}" type="presOf" srcId="{2DE63BD3-F995-4AD9-A012-4E5C1313F958}" destId="{97F8511F-5DCF-4EA1-934B-AF43589DF40B}" srcOrd="0" destOrd="0" presId="urn:microsoft.com/office/officeart/2005/8/layout/default"/>
    <dgm:cxn modelId="{DA0D4463-6678-4F8A-B5E1-47BD21DCAAB1}" srcId="{309F0877-920D-40B6-83FA-38BB7AA59BD5}" destId="{BC286DA4-FCCD-480A-9072-174F6FDC28FB}" srcOrd="54" destOrd="0" parTransId="{8BB84ED7-4E62-40A9-8A56-23BC76F8CF15}" sibTransId="{240DA6A1-F0F7-4DE3-AEF8-73AE159A977A}"/>
    <dgm:cxn modelId="{6C229E43-4B1D-4857-BF2C-575A7BB94AA3}" srcId="{309F0877-920D-40B6-83FA-38BB7AA59BD5}" destId="{2DE63BD3-F995-4AD9-A012-4E5C1313F958}" srcOrd="56" destOrd="0" parTransId="{F6534919-6678-4A5D-94FB-C08789F8A4A5}" sibTransId="{FD0D6FFD-1CA9-48B1-8CF5-DEBD231AC40E}"/>
    <dgm:cxn modelId="{79D82F65-2F4E-4F31-8BAF-5937E4D7985C}" type="presOf" srcId="{0AFBB738-1D16-4A47-8927-913D1AF0B005}" destId="{491345DA-3274-4020-87CE-896F12B82992}" srcOrd="0" destOrd="0" presId="urn:microsoft.com/office/officeart/2005/8/layout/default"/>
    <dgm:cxn modelId="{54C75765-C4A4-44F0-9CBA-65189840E992}" srcId="{309F0877-920D-40B6-83FA-38BB7AA59BD5}" destId="{748106E1-94C5-4E5F-8720-9C5B7F51BB81}" srcOrd="33" destOrd="0" parTransId="{079082F4-B16D-441E-B9B1-53133A12FCCC}" sibTransId="{BFCB5755-E539-4CD1-9CFB-859CB6359FD1}"/>
    <dgm:cxn modelId="{D1F6D946-32E2-40B4-BD7F-837F5B94DA4A}" srcId="{309F0877-920D-40B6-83FA-38BB7AA59BD5}" destId="{721F2CF5-037C-419F-9E50-463121BB52ED}" srcOrd="55" destOrd="0" parTransId="{DBB53E81-E676-4D31-B2BE-ED0B8B271E64}" sibTransId="{757D698D-2261-43DA-8F84-1A8371782E19}"/>
    <dgm:cxn modelId="{30E33667-3F40-4757-BDAA-D240B9F3E46A}" type="presOf" srcId="{5F6847C9-E47B-4EB2-9D75-F4614A60C2C2}" destId="{CF6ABD7E-B255-4C5D-A1DF-66F698181FFB}" srcOrd="0" destOrd="0" presId="urn:microsoft.com/office/officeart/2005/8/layout/default"/>
    <dgm:cxn modelId="{74C91A68-FBAA-4180-AFEE-8623B62EF0A5}" type="presOf" srcId="{D56C2979-7D35-4ADF-9ED3-A0E2D9C9A2AC}" destId="{3FBE9249-A1A2-4985-B049-83F114A236E0}" srcOrd="0" destOrd="0" presId="urn:microsoft.com/office/officeart/2005/8/layout/default"/>
    <dgm:cxn modelId="{AA38D76B-5E0D-455F-9794-C07C1135D065}" srcId="{309F0877-920D-40B6-83FA-38BB7AA59BD5}" destId="{AC465F0C-8F4E-462C-8FF9-E87B7368E5F2}" srcOrd="14" destOrd="0" parTransId="{3F5B4AA6-F2C6-4417-AB67-10CBCC1ACC7D}" sibTransId="{D0DEAC97-EBBD-4B27-A241-0FEB5A6828A6}"/>
    <dgm:cxn modelId="{A4EB584F-1244-4D97-BB08-5ED006BBA238}" srcId="{309F0877-920D-40B6-83FA-38BB7AA59BD5}" destId="{5F6847C9-E47B-4EB2-9D75-F4614A60C2C2}" srcOrd="42" destOrd="0" parTransId="{7C6D0E09-1069-40DF-B4E9-9BA4C98843CF}" sibTransId="{A1EDAA3A-E6CC-4500-940C-BF050B34C5CE}"/>
    <dgm:cxn modelId="{A4506574-BFD3-4D64-8D52-32A19C444CF6}" type="presOf" srcId="{5CEF1E14-923D-4318-8069-E3B97C4EF5A2}" destId="{22529C60-9351-44D4-BC12-500E5BCF7B0C}" srcOrd="0" destOrd="0" presId="urn:microsoft.com/office/officeart/2005/8/layout/default"/>
    <dgm:cxn modelId="{7946BA56-68A9-4E38-87BC-B620BEFF3EA6}" type="presOf" srcId="{97017AA3-0917-4F53-B023-3906BC43A7F8}" destId="{47FAF205-B6F9-4500-857F-D4C2083A4897}" srcOrd="0" destOrd="0" presId="urn:microsoft.com/office/officeart/2005/8/layout/default"/>
    <dgm:cxn modelId="{09D90657-6599-461B-A605-091B167E95F4}" type="presOf" srcId="{9165ACDD-2B81-4C21-9EAD-E14C8EBFA8C9}" destId="{5AAAEF36-1F58-4465-83F7-5CABC30ACB58}" srcOrd="0" destOrd="0" presId="urn:microsoft.com/office/officeart/2005/8/layout/default"/>
    <dgm:cxn modelId="{6E594C77-C8AF-440F-BA5D-4E919F329255}" srcId="{309F0877-920D-40B6-83FA-38BB7AA59BD5}" destId="{0BC7B9DF-E494-4535-82D6-23526D099892}" srcOrd="16" destOrd="0" parTransId="{F34D193A-27D0-4201-8952-C73896A89F4A}" sibTransId="{D0B6426B-46DE-427E-9F2D-D61A765778B2}"/>
    <dgm:cxn modelId="{52B39778-B426-4BA4-8295-13056FCB5167}" type="presOf" srcId="{A82CC8C6-AC7C-46D1-BEB8-36E95D5F2952}" destId="{2275C517-D186-4921-A4F3-F16C000D74C6}" srcOrd="0" destOrd="0" presId="urn:microsoft.com/office/officeart/2005/8/layout/default"/>
    <dgm:cxn modelId="{1480F379-677D-48D5-A092-3ED459920962}" srcId="{309F0877-920D-40B6-83FA-38BB7AA59BD5}" destId="{426D39F8-5993-4931-91F4-8B330370D85B}" srcOrd="57" destOrd="0" parTransId="{CCBC61F0-185B-4FA1-BD2C-19D5C885CB51}" sibTransId="{4F5C3053-A4EE-48D6-84B7-4AFC2FBD85E4}"/>
    <dgm:cxn modelId="{D4457F5A-E587-4DB7-B3E7-92B3962999DA}" type="presOf" srcId="{7BC212EF-8EB7-4E8D-9405-E4EC26E08152}" destId="{A6E25F2E-D50B-494D-B220-A688215960FF}" srcOrd="0" destOrd="0" presId="urn:microsoft.com/office/officeart/2005/8/layout/default"/>
    <dgm:cxn modelId="{BBE38C7A-3AE8-4894-937B-A264AA1D622C}" type="presOf" srcId="{309F0877-920D-40B6-83FA-38BB7AA59BD5}" destId="{974CEF57-A84C-4E1B-80DC-CCCECACF7AE7}" srcOrd="0" destOrd="0" presId="urn:microsoft.com/office/officeart/2005/8/layout/default"/>
    <dgm:cxn modelId="{0B5C357D-8D9E-4395-8E7D-BA0E37A651A6}" type="presOf" srcId="{AAC6374C-6DBF-4DD3-9641-2FF9E223ECA1}" destId="{58C52BE4-FE58-47E5-BEF8-FEE7D321BBE0}" srcOrd="0" destOrd="0" presId="urn:microsoft.com/office/officeart/2005/8/layout/default"/>
    <dgm:cxn modelId="{D7E0F57E-408C-4D42-AD08-F769BA5D7370}" type="presOf" srcId="{1711D800-93F3-42BA-844D-62E4467488F8}" destId="{4CE9DC4F-A9D5-46E5-A5CA-39B2835B422A}" srcOrd="0" destOrd="0" presId="urn:microsoft.com/office/officeart/2005/8/layout/default"/>
    <dgm:cxn modelId="{70426A84-9EED-49C2-A617-6B99FD67F89F}" srcId="{309F0877-920D-40B6-83FA-38BB7AA59BD5}" destId="{E7682944-69E6-42F9-AC9B-27389AB48B03}" srcOrd="20" destOrd="0" parTransId="{ACAF248D-4579-432D-B024-2B9F8F116CF3}" sibTransId="{E8FE7EEC-8E50-4883-BF90-DAC2AD3A2CE6}"/>
    <dgm:cxn modelId="{2AD0B986-D583-462F-A46B-B2AB8DD153EB}" type="presOf" srcId="{692E09A3-1073-482D-B75E-EBC64AAD0CE7}" destId="{8A82C960-7741-42C3-B7CD-471D83DECDA2}" srcOrd="0" destOrd="0" presId="urn:microsoft.com/office/officeart/2005/8/layout/default"/>
    <dgm:cxn modelId="{BB9CCC86-8957-4479-94B9-0C2CC5704AA8}" srcId="{309F0877-920D-40B6-83FA-38BB7AA59BD5}" destId="{FF5AA431-9662-47FD-8B09-56008F647336}" srcOrd="39" destOrd="0" parTransId="{D7AF6500-3FDF-4DC0-8054-2F5B8CEC8901}" sibTransId="{AD5D0244-AC08-4EE9-A70B-12DEE4BC4D41}"/>
    <dgm:cxn modelId="{0193C089-185A-46E9-85F3-4B4E83D77AA1}" type="presOf" srcId="{55DDB80F-DFC3-4318-A858-E95AEE1F48EE}" destId="{0725AC38-0D04-4C24-ADC4-9BABF5FAF21E}" srcOrd="0" destOrd="0" presId="urn:microsoft.com/office/officeart/2005/8/layout/default"/>
    <dgm:cxn modelId="{7474D089-725E-4BCE-8A50-12CAC7A48038}" type="presOf" srcId="{4DA852FA-DA56-4998-99F1-30C499FB7D9D}" destId="{EAE6567F-D562-4E31-8FA4-51C3CF30079E}" srcOrd="0" destOrd="0" presId="urn:microsoft.com/office/officeart/2005/8/layout/default"/>
    <dgm:cxn modelId="{4B03128A-E754-48E3-93CD-B554678C2FE7}" type="presOf" srcId="{E43E225E-2D3C-42D1-A264-90776CE22C3D}" destId="{2DF56D5A-6AB2-40BD-9EFA-E64161DD79EB}" srcOrd="0" destOrd="0" presId="urn:microsoft.com/office/officeart/2005/8/layout/default"/>
    <dgm:cxn modelId="{C8219B8C-7E65-4184-9653-4237D2BDADBA}" type="presOf" srcId="{92E8F2ED-8337-4E17-B019-A60531926A7B}" destId="{F57D735D-02F1-4777-BFC8-4920C80378B2}" srcOrd="0" destOrd="0" presId="urn:microsoft.com/office/officeart/2005/8/layout/default"/>
    <dgm:cxn modelId="{C705B28C-200A-467A-A37F-B8FE0FA8F9DE}" type="presOf" srcId="{417E425E-DA1C-45CE-9100-7D978A1AC74C}" destId="{04BAFBA3-5C11-4323-9CC7-EEE4EF5786E5}" srcOrd="0" destOrd="0" presId="urn:microsoft.com/office/officeart/2005/8/layout/default"/>
    <dgm:cxn modelId="{6E4FBA90-C552-487E-B927-856D6A1AC7D3}" srcId="{309F0877-920D-40B6-83FA-38BB7AA59BD5}" destId="{DBE90E5A-318E-481B-B454-20094D91C122}" srcOrd="25" destOrd="0" parTransId="{C55C1156-5FCE-4AC6-8C50-E4229D7F72BD}" sibTransId="{8F801CC5-05DF-4865-B50B-30E8697D4A47}"/>
    <dgm:cxn modelId="{9179D392-C6A3-4B75-B2B2-13A630BD79CE}" srcId="{309F0877-920D-40B6-83FA-38BB7AA59BD5}" destId="{8E036396-8BD4-4FAB-97C5-6B0C5C6AB32C}" srcOrd="26" destOrd="0" parTransId="{D3A0A9BC-C863-4A4E-8D36-E225564D0D1B}" sibTransId="{3AF852F7-354B-4BB9-B9BF-0DA787D5CF24}"/>
    <dgm:cxn modelId="{9231D093-720E-4E66-9311-8BC6A86D32B7}" srcId="{309F0877-920D-40B6-83FA-38BB7AA59BD5}" destId="{99BC7A17-89EF-455B-B0DC-B738820EC186}" srcOrd="0" destOrd="0" parTransId="{0D1824EB-9FCA-4910-B8EB-E3FCF790A8F8}" sibTransId="{5CA1216D-5171-4BBD-889B-81C08801AB87}"/>
    <dgm:cxn modelId="{41201295-8932-4235-91DC-B749C77B329F}" srcId="{309F0877-920D-40B6-83FA-38BB7AA59BD5}" destId="{8249B663-2DF5-4FF7-839B-D165A4633164}" srcOrd="12" destOrd="0" parTransId="{8AFB05CC-F1E5-4A73-94F4-C8C14E8934A4}" sibTransId="{6D96D765-F761-4BC5-9D14-7F564ABFE706}"/>
    <dgm:cxn modelId="{1D017F95-0F05-499E-B891-5C27B41FFEEC}" srcId="{309F0877-920D-40B6-83FA-38BB7AA59BD5}" destId="{FC1B8810-8D6A-42B7-96A3-538494DF7B49}" srcOrd="5" destOrd="0" parTransId="{511BE97A-C3A5-4DCA-8410-210E401C83B8}" sibTransId="{922D24B9-BD24-4812-960E-69ADF9E1FE7C}"/>
    <dgm:cxn modelId="{C047E499-83FD-4120-8574-5E5611AA2967}" type="presOf" srcId="{E7682944-69E6-42F9-AC9B-27389AB48B03}" destId="{FEF73A81-8084-45C5-9F3D-4E406557FF6E}" srcOrd="0" destOrd="0" presId="urn:microsoft.com/office/officeart/2005/8/layout/default"/>
    <dgm:cxn modelId="{6543279A-BA91-474A-9111-587FC923FA19}" type="presOf" srcId="{DBE90E5A-318E-481B-B454-20094D91C122}" destId="{7AA95813-D72C-4B4B-8B9C-13DBDCD2805C}" srcOrd="0" destOrd="0" presId="urn:microsoft.com/office/officeart/2005/8/layout/default"/>
    <dgm:cxn modelId="{2B297E9A-C802-417C-91C1-EC2B13DFD45A}" srcId="{309F0877-920D-40B6-83FA-38BB7AA59BD5}" destId="{C8F61102-6D52-47E2-B602-252E3C515017}" srcOrd="43" destOrd="0" parTransId="{53EA86F5-8C66-4D27-B32E-4E24DF532330}" sibTransId="{A6420B4D-2128-4BB7-ADDE-93FD1B2C06FA}"/>
    <dgm:cxn modelId="{B740A39B-5F89-41D5-ADB6-8CBDC58EFE08}" srcId="{309F0877-920D-40B6-83FA-38BB7AA59BD5}" destId="{7F885BD5-F0D4-49FE-8D45-1D31EDD9F28C}" srcOrd="22" destOrd="0" parTransId="{B8F30F39-34B6-4806-91D7-BDE331B2CFB5}" sibTransId="{93A50497-697B-40B4-9CEB-2118DB97F9DC}"/>
    <dgm:cxn modelId="{69C2F69C-5EBF-47A4-B95D-1269B458532A}" type="presOf" srcId="{426D39F8-5993-4931-91F4-8B330370D85B}" destId="{DE501C30-3AF6-4DAE-B26F-7A561F3E445F}" srcOrd="0" destOrd="0" presId="urn:microsoft.com/office/officeart/2005/8/layout/default"/>
    <dgm:cxn modelId="{2D81E19F-E8E8-4102-B1B7-75E1F672EC18}" srcId="{309F0877-920D-40B6-83FA-38BB7AA59BD5}" destId="{91F6E8E6-3155-4A62-BDAA-935A68B8C66C}" srcOrd="32" destOrd="0" parTransId="{FE0EA104-7B89-49F3-9EF7-423508742A6C}" sibTransId="{A7276405-D0EF-4DB4-9D82-5F314C9E6009}"/>
    <dgm:cxn modelId="{AE3601A3-D60F-48E8-838D-A8439F4E6191}" srcId="{309F0877-920D-40B6-83FA-38BB7AA59BD5}" destId="{E086D99E-9540-4990-8713-78A788ABA8C3}" srcOrd="6" destOrd="0" parTransId="{08535580-2260-42B6-9778-B9C415ABB37C}" sibTransId="{352A55C9-8D45-4910-8474-8DB1AB5EA21F}"/>
    <dgm:cxn modelId="{C2FFD5A3-7189-4DEC-980D-5F192E4307CB}" srcId="{309F0877-920D-40B6-83FA-38BB7AA59BD5}" destId="{F0F7932B-A131-43EA-889A-A8683E2A2F83}" srcOrd="18" destOrd="0" parTransId="{E576467A-6CA9-4998-ACF1-DB3DADB99447}" sibTransId="{DE5F4086-6495-4FDC-A235-F2109C5076DE}"/>
    <dgm:cxn modelId="{9327A3A5-98C8-46EF-8AB4-D396391FFAF9}" type="presOf" srcId="{4392CFAB-8F0B-4D51-88C9-D3D4D9F0892F}" destId="{DD00D9CC-4A7A-4097-BA84-59D0F5EDB313}" srcOrd="0" destOrd="0" presId="urn:microsoft.com/office/officeart/2005/8/layout/default"/>
    <dgm:cxn modelId="{09DF32A7-1A24-4FC1-AEB4-8BA51E9982CA}" type="presOf" srcId="{C8F61102-6D52-47E2-B602-252E3C515017}" destId="{D31FA332-0900-4984-8A5A-4DFF52468575}" srcOrd="0" destOrd="0" presId="urn:microsoft.com/office/officeart/2005/8/layout/default"/>
    <dgm:cxn modelId="{FA37C3AA-0C68-4C20-A3EE-9BBFB8EAF41C}" srcId="{309F0877-920D-40B6-83FA-38BB7AA59BD5}" destId="{E43E225E-2D3C-42D1-A264-90776CE22C3D}" srcOrd="40" destOrd="0" parTransId="{2DE55483-0899-46C9-BB2C-D3B18BF4DC93}" sibTransId="{92DB6711-C728-4F6B-9518-55BC3AF002AB}"/>
    <dgm:cxn modelId="{B4D3DAAA-C269-4749-8BC1-6B4E4F40405C}" srcId="{309F0877-920D-40B6-83FA-38BB7AA59BD5}" destId="{2E8DF14A-390D-4553-BCBE-A3317B228357}" srcOrd="45" destOrd="0" parTransId="{4D6EB19E-A97A-4389-976D-8094EC9FB010}" sibTransId="{1E3FFB04-2D58-4CEF-8E33-340399529D35}"/>
    <dgm:cxn modelId="{C4EE3DAF-6B15-4A14-8DBA-71D33AFB98F5}" srcId="{309F0877-920D-40B6-83FA-38BB7AA59BD5}" destId="{26D5F142-E915-44FF-BF3B-66CEBE9C95E4}" srcOrd="7" destOrd="0" parTransId="{07EE126E-2CAC-4D7A-A6FA-7BF61CAE4958}" sibTransId="{09C1A643-DA2A-4ADB-B70F-4FBCA4C94CF2}"/>
    <dgm:cxn modelId="{F91363B1-9D39-46A7-B913-84D3FEE0E31B}" type="presOf" srcId="{26D5F142-E915-44FF-BF3B-66CEBE9C95E4}" destId="{24326E5E-9B97-4545-93FB-B87D4AF73B27}" srcOrd="0" destOrd="0" presId="urn:microsoft.com/office/officeart/2005/8/layout/default"/>
    <dgm:cxn modelId="{C53252B3-BAFF-4768-82A7-938B48FEB0FD}" type="presOf" srcId="{3D01A41B-9519-4F69-867E-8121D81179DC}" destId="{9F571F90-9C1D-4632-8F9C-E4DE761BEB96}" srcOrd="0" destOrd="0" presId="urn:microsoft.com/office/officeart/2005/8/layout/default"/>
    <dgm:cxn modelId="{1EA9F1B3-5529-41B0-A93D-E2FE96DD5CA3}" srcId="{309F0877-920D-40B6-83FA-38BB7AA59BD5}" destId="{F59A6B1A-1871-4E87-8BC9-AA76DD8D12C1}" srcOrd="8" destOrd="0" parTransId="{0C9B787B-8B2E-4BC0-980F-8AB2F998477F}" sibTransId="{E50EE0A1-505C-4F4F-AFF0-8F7CCBC5B635}"/>
    <dgm:cxn modelId="{A18A4DB4-3652-45F4-A169-2D6D63740C6B}" type="presOf" srcId="{7F885BD5-F0D4-49FE-8D45-1D31EDD9F28C}" destId="{6D01F9F9-815F-45F8-B909-D5ABD824D1BB}" srcOrd="0" destOrd="0" presId="urn:microsoft.com/office/officeart/2005/8/layout/default"/>
    <dgm:cxn modelId="{412534B6-EF12-450C-AF05-ADDDFE3B6BB9}" type="presOf" srcId="{22980786-1288-42F3-942B-D080986EC840}" destId="{EAB2968D-9F35-43EF-AD81-BC577A9DD811}" srcOrd="0" destOrd="0" presId="urn:microsoft.com/office/officeart/2005/8/layout/default"/>
    <dgm:cxn modelId="{E06D3EB6-41DD-4401-B0C6-EFCE9B003788}" type="presOf" srcId="{2E8DF14A-390D-4553-BCBE-A3317B228357}" destId="{5846248E-517A-4472-95D2-DCCB73F5A6D5}" srcOrd="0" destOrd="0" presId="urn:microsoft.com/office/officeart/2005/8/layout/default"/>
    <dgm:cxn modelId="{A63C50B6-E125-429D-8472-13919815BAD0}" type="presOf" srcId="{E086D99E-9540-4990-8713-78A788ABA8C3}" destId="{85069E92-B4B6-48A7-870E-8E3E955FB9F1}" srcOrd="0" destOrd="0" presId="urn:microsoft.com/office/officeart/2005/8/layout/default"/>
    <dgm:cxn modelId="{4AB27CB7-DB08-4726-82B4-95C90C586C70}" srcId="{309F0877-920D-40B6-83FA-38BB7AA59BD5}" destId="{AAC6374C-6DBF-4DD3-9641-2FF9E223ECA1}" srcOrd="49" destOrd="0" parTransId="{D70A8060-5207-4AE7-B605-254EC96A94D3}" sibTransId="{0E9E97D5-D4F6-4E56-A51A-36080D3625BA}"/>
    <dgm:cxn modelId="{857054B8-F7D9-49C0-BB6A-5BD972227059}" srcId="{309F0877-920D-40B6-83FA-38BB7AA59BD5}" destId="{5CEF1E14-923D-4318-8069-E3B97C4EF5A2}" srcOrd="31" destOrd="0" parTransId="{2EDC2F46-07CC-4643-B9F9-99924DBA96AD}" sibTransId="{D22001F3-B242-420F-8EFB-19B27E51BD42}"/>
    <dgm:cxn modelId="{095AD6B8-1D00-4B61-87DC-317924CE3D35}" type="presOf" srcId="{8E036396-8BD4-4FAB-97C5-6B0C5C6AB32C}" destId="{5C77BB05-3144-4144-81F0-39E0C42D1131}" srcOrd="0" destOrd="0" presId="urn:microsoft.com/office/officeart/2005/8/layout/default"/>
    <dgm:cxn modelId="{7B0128BC-02CD-48E6-8E78-24770157657E}" srcId="{309F0877-920D-40B6-83FA-38BB7AA59BD5}" destId="{50098350-389D-459D-BC38-FFB9A9558B4C}" srcOrd="2" destOrd="0" parTransId="{7AB9B1FF-A396-41D5-803C-6AF3B854810A}" sibTransId="{A56481B5-020F-46A5-900A-B6430C5D4BA7}"/>
    <dgm:cxn modelId="{1973EBBE-36DC-4629-9AE6-90EA2382B416}" type="presOf" srcId="{70C03C0E-AFCC-4814-A953-91449106385A}" destId="{57609FE7-3084-480F-96BE-FB05A1F07127}" srcOrd="0" destOrd="0" presId="urn:microsoft.com/office/officeart/2005/8/layout/default"/>
    <dgm:cxn modelId="{6962A2BF-2B46-403E-9C2D-5B381217B295}" srcId="{309F0877-920D-40B6-83FA-38BB7AA59BD5}" destId="{10F1F36D-B2BE-4CDA-90E6-3F521FD9E6F1}" srcOrd="47" destOrd="0" parTransId="{ED9916A7-7D30-4E33-80F9-1E8526162278}" sibTransId="{5E8257B3-4159-4673-969A-D4249F46C795}"/>
    <dgm:cxn modelId="{D27D7EC2-8947-40B7-BC2F-D8917EE3C359}" srcId="{309F0877-920D-40B6-83FA-38BB7AA59BD5}" destId="{9165ACDD-2B81-4C21-9EAD-E14C8EBFA8C9}" srcOrd="3" destOrd="0" parTransId="{FCD9F30E-D72F-4AB6-89ED-3EF229E120C9}" sibTransId="{16C41967-87AA-453C-B1BC-5B431D20772E}"/>
    <dgm:cxn modelId="{31DFBBC4-D0A4-4CE7-899A-C5360CDCDB4C}" srcId="{309F0877-920D-40B6-83FA-38BB7AA59BD5}" destId="{417E425E-DA1C-45CE-9100-7D978A1AC74C}" srcOrd="48" destOrd="0" parTransId="{3539C74F-E8A7-4473-8ECE-3DF44EB5A0D5}" sibTransId="{95C39097-12FC-4BA5-9815-F02FAB8B1697}"/>
    <dgm:cxn modelId="{AC6D15C9-32C5-4A7A-BE23-FAD32B62F55F}" type="presOf" srcId="{D92A31EF-43A3-4885-A908-3983F1CA84FD}" destId="{DCDDD9DF-FE04-4FEF-B4CA-BBDE92B11175}" srcOrd="0" destOrd="0" presId="urn:microsoft.com/office/officeart/2005/8/layout/default"/>
    <dgm:cxn modelId="{F1EAC5D0-838A-471A-BEC7-B93385097446}" srcId="{309F0877-920D-40B6-83FA-38BB7AA59BD5}" destId="{22980786-1288-42F3-942B-D080986EC840}" srcOrd="44" destOrd="0" parTransId="{0C918EF1-256D-4C92-90AD-4ACCCB3CAC9E}" sibTransId="{EFF8B694-48A0-4377-BF81-D77C0D241747}"/>
    <dgm:cxn modelId="{E17423D1-EBD3-483B-97CC-58DDB6EDD671}" type="presOf" srcId="{FC1B8810-8D6A-42B7-96A3-538494DF7B49}" destId="{68F72685-1A05-45FC-A206-B99FE195CE24}" srcOrd="0" destOrd="0" presId="urn:microsoft.com/office/officeart/2005/8/layout/default"/>
    <dgm:cxn modelId="{701899D2-156C-4A2A-A333-4585D7C72BF5}" srcId="{309F0877-920D-40B6-83FA-38BB7AA59BD5}" destId="{55DDB80F-DFC3-4318-A858-E95AEE1F48EE}" srcOrd="28" destOrd="0" parTransId="{A62E3FF1-AABD-4423-BBEA-8C5CC992ECC3}" sibTransId="{BBF34683-C914-444F-B426-BD4256B14052}"/>
    <dgm:cxn modelId="{A82ABFD6-386D-41B3-9A02-A0A30C7C240A}" srcId="{309F0877-920D-40B6-83FA-38BB7AA59BD5}" destId="{4DA852FA-DA56-4998-99F1-30C499FB7D9D}" srcOrd="9" destOrd="0" parTransId="{4D6C3F76-9C74-43F6-8179-8A2C4B6D15EE}" sibTransId="{1D69551D-6A60-4237-9ADE-38DB1E11FEFF}"/>
    <dgm:cxn modelId="{174489D7-DA03-4A72-8E49-CED4B6536431}" type="presOf" srcId="{748106E1-94C5-4E5F-8720-9C5B7F51BB81}" destId="{5823CCF3-7C02-4706-8CD8-2FE38C174F25}" srcOrd="0" destOrd="0" presId="urn:microsoft.com/office/officeart/2005/8/layout/default"/>
    <dgm:cxn modelId="{C5AA91D9-2B83-4F08-9763-8028165F25C8}" srcId="{309F0877-920D-40B6-83FA-38BB7AA59BD5}" destId="{0AFBB738-1D16-4A47-8927-913D1AF0B005}" srcOrd="41" destOrd="0" parTransId="{E0DF6888-527B-42CB-950A-68CD162CD7BD}" sibTransId="{A5ADC24A-C143-479D-8E73-74B456F4A86A}"/>
    <dgm:cxn modelId="{D185E9DC-547F-4688-843E-59D2E556F54A}" type="presOf" srcId="{0BC7B9DF-E494-4535-82D6-23526D099892}" destId="{975DA1C5-400C-4B76-AD94-97EF3F12E6A1}" srcOrd="0" destOrd="0" presId="urn:microsoft.com/office/officeart/2005/8/layout/default"/>
    <dgm:cxn modelId="{8BAA4FDE-3F62-4F3D-AB49-29703633B5E8}" type="presOf" srcId="{B3E40A92-42EC-468A-8DA5-0E82C054E923}" destId="{5AF64D9D-DF2D-4B3E-8E9A-FA3B509AD641}" srcOrd="0" destOrd="0" presId="urn:microsoft.com/office/officeart/2005/8/layout/default"/>
    <dgm:cxn modelId="{3B7ADDDE-EB12-48B2-BE9C-8F3D63DD7EE2}" srcId="{309F0877-920D-40B6-83FA-38BB7AA59BD5}" destId="{3D01A41B-9519-4F69-867E-8121D81179DC}" srcOrd="35" destOrd="0" parTransId="{05D54CBC-0FDD-4762-94C0-47E3F7F55E48}" sibTransId="{56B15844-D0FA-4E6F-A600-82BE04145E1A}"/>
    <dgm:cxn modelId="{35FFF8DE-2802-47FE-92EE-F22CB9380E57}" type="presOf" srcId="{8F26109D-B20A-4582-9067-FE4238A2433E}" destId="{3914456B-70FF-4F28-B135-4B602759AAFC}" srcOrd="0" destOrd="0" presId="urn:microsoft.com/office/officeart/2005/8/layout/default"/>
    <dgm:cxn modelId="{819BFADF-5C92-4814-A2B5-C5799067ED7F}" srcId="{309F0877-920D-40B6-83FA-38BB7AA59BD5}" destId="{70C03C0E-AFCC-4814-A953-91449106385A}" srcOrd="34" destOrd="0" parTransId="{FE4F9A2B-EEF7-413D-B0CA-1BE991E7A109}" sibTransId="{C71CFB89-856E-414C-B605-D0A3BC68365D}"/>
    <dgm:cxn modelId="{1CCDD4E0-13A1-4539-9715-B83B866478CB}" type="presOf" srcId="{91F6E8E6-3155-4A62-BDAA-935A68B8C66C}" destId="{B951002E-24D2-41B6-BD3B-36B5B1C6FC48}" srcOrd="0" destOrd="0" presId="urn:microsoft.com/office/officeart/2005/8/layout/default"/>
    <dgm:cxn modelId="{E7B519E2-6492-4658-AE74-C80D1CEC1189}" srcId="{309F0877-920D-40B6-83FA-38BB7AA59BD5}" destId="{46EF8783-4098-4211-B64E-9CDD66CF7303}" srcOrd="38" destOrd="0" parTransId="{1043E4E7-5119-4AC0-97C9-0E838611DD0D}" sibTransId="{8B80BB2D-A032-433B-95B1-6C8783D448CE}"/>
    <dgm:cxn modelId="{6AA21CE2-2DFA-4132-AEC8-68FC8673AB9B}" type="presOf" srcId="{50098350-389D-459D-BC38-FFB9A9558B4C}" destId="{FB234192-9171-4899-A9DD-9F8B61F09059}" srcOrd="0" destOrd="0" presId="urn:microsoft.com/office/officeart/2005/8/layout/default"/>
    <dgm:cxn modelId="{263A3FE7-D02D-40CE-AC7C-19E11631374E}" type="presOf" srcId="{90A8B2FC-E65E-44DD-BC46-B1316CB8FAAE}" destId="{B207C29A-E6ED-478E-A220-5C6B9EE33942}" srcOrd="0" destOrd="0" presId="urn:microsoft.com/office/officeart/2005/8/layout/default"/>
    <dgm:cxn modelId="{C9D0E7EA-527A-49AC-9860-7D591502E439}" type="presOf" srcId="{F0F7932B-A131-43EA-889A-A8683E2A2F83}" destId="{63F4B026-E392-47A0-B45F-4FD7392A2DF5}" srcOrd="0" destOrd="0" presId="urn:microsoft.com/office/officeart/2005/8/layout/default"/>
    <dgm:cxn modelId="{8796F2EB-4339-4556-9BAC-2F606B939D0E}" srcId="{309F0877-920D-40B6-83FA-38BB7AA59BD5}" destId="{4C32C1FB-53FC-49C6-ABA8-80043418FBA8}" srcOrd="11" destOrd="0" parTransId="{E56F3F56-37B5-4BF2-980A-C92DFE816554}" sibTransId="{58960459-6C60-483F-85D8-44B79B5164A9}"/>
    <dgm:cxn modelId="{2EFD75EC-7CA0-4775-BC93-CA0BFD3E5066}" type="presOf" srcId="{5EB6C017-0D91-4BD9-A1E3-FB5E1098B5A8}" destId="{E5A88D97-1BCF-4D5B-83DE-0F4E91A11710}" srcOrd="0" destOrd="0" presId="urn:microsoft.com/office/officeart/2005/8/layout/default"/>
    <dgm:cxn modelId="{156DCCEC-158F-4EA3-8A9D-D088BFEB4A5A}" srcId="{309F0877-920D-40B6-83FA-38BB7AA59BD5}" destId="{6002CA74-4D0D-4000-9420-84FAD492396D}" srcOrd="27" destOrd="0" parTransId="{951026FC-BCD2-4BC6-A84C-E76CF158E408}" sibTransId="{C73A608C-34B8-47BB-B5E7-FCCCC0928212}"/>
    <dgm:cxn modelId="{DF5A71EE-8D13-4B0B-85BF-35DFEB74ED88}" srcId="{309F0877-920D-40B6-83FA-38BB7AA59BD5}" destId="{D92A31EF-43A3-4885-A908-3983F1CA84FD}" srcOrd="4" destOrd="0" parTransId="{19ABD527-43FA-4A1D-922F-AB1FAA348E34}" sibTransId="{107EFEA9-99DA-44F5-932D-26E24180C747}"/>
    <dgm:cxn modelId="{ADAD62F2-AE4A-426E-A44B-6C15F4EC0C47}" srcId="{309F0877-920D-40B6-83FA-38BB7AA59BD5}" destId="{1711D800-93F3-42BA-844D-62E4467488F8}" srcOrd="23" destOrd="0" parTransId="{1E0539A7-EA50-4508-8E70-A7E41D33500E}" sibTransId="{B08C5EA3-0BA7-491A-BF93-3D833723EB8C}"/>
    <dgm:cxn modelId="{A04924F6-8268-47D6-9876-330E28CDF823}" type="presOf" srcId="{6002CA74-4D0D-4000-9420-84FAD492396D}" destId="{635661F9-BB8B-4D44-BA45-9153EE9A6297}" srcOrd="0" destOrd="0" presId="urn:microsoft.com/office/officeart/2005/8/layout/default"/>
    <dgm:cxn modelId="{054A99F7-07B8-4C63-B979-4BDA75BF3286}" srcId="{309F0877-920D-40B6-83FA-38BB7AA59BD5}" destId="{4392CFAB-8F0B-4D51-88C9-D3D4D9F0892F}" srcOrd="53" destOrd="0" parTransId="{C8AF8266-4383-4ED9-9A49-AA857690C578}" sibTransId="{5D4FDF4C-7D8C-4613-B03E-15D5BCBF5570}"/>
    <dgm:cxn modelId="{EC393FFB-6138-4753-89D8-516C97D84AC9}" type="presOf" srcId="{BD8DB0B2-2E33-4844-8CFC-953B09FF843D}" destId="{2A8D0948-EC3B-46B8-A3A9-C98D56DDD218}" srcOrd="0" destOrd="0" presId="urn:microsoft.com/office/officeart/2005/8/layout/default"/>
    <dgm:cxn modelId="{387908FC-12AE-4125-B7C2-5C0A4F8EB8A2}" srcId="{309F0877-920D-40B6-83FA-38BB7AA59BD5}" destId="{62E201C1-6AF7-4422-B4A2-106E2D3ED229}" srcOrd="52" destOrd="0" parTransId="{4B4E46F9-DDB1-4DA0-A0B7-75A14D1538DB}" sibTransId="{8663E400-75E9-4E5D-A578-DF7EB2943ECA}"/>
    <dgm:cxn modelId="{D90934FD-E765-4716-BEA6-5AB454022F70}" srcId="{309F0877-920D-40B6-83FA-38BB7AA59BD5}" destId="{BD8DB0B2-2E33-4844-8CFC-953B09FF843D}" srcOrd="29" destOrd="0" parTransId="{E863A8AB-6B4A-44C8-9C3F-95666D87249F}" sibTransId="{0E5FCFD4-2AAB-4E38-9F70-D563E77E6EC7}"/>
    <dgm:cxn modelId="{4DBA8DCF-8A4B-49B8-85AD-7DC4EE5DF45F}" type="presParOf" srcId="{974CEF57-A84C-4E1B-80DC-CCCECACF7AE7}" destId="{A7DFF9E2-1E6D-42B7-8EA5-DB8EFAE4AAAA}" srcOrd="0" destOrd="0" presId="urn:microsoft.com/office/officeart/2005/8/layout/default"/>
    <dgm:cxn modelId="{3F9C24D9-C324-407F-B4F0-7EDD3D99564D}" type="presParOf" srcId="{974CEF57-A84C-4E1B-80DC-CCCECACF7AE7}" destId="{C1C27E36-F06D-45F8-9C1C-EFEFAF5E4967}" srcOrd="1" destOrd="0" presId="urn:microsoft.com/office/officeart/2005/8/layout/default"/>
    <dgm:cxn modelId="{1E4BADC3-62DD-4795-9206-0DC7442C8ADF}" type="presParOf" srcId="{974CEF57-A84C-4E1B-80DC-CCCECACF7AE7}" destId="{B207C29A-E6ED-478E-A220-5C6B9EE33942}" srcOrd="2" destOrd="0" presId="urn:microsoft.com/office/officeart/2005/8/layout/default"/>
    <dgm:cxn modelId="{B84BFC7F-36F2-4DC3-9DC1-5C65CA468C55}" type="presParOf" srcId="{974CEF57-A84C-4E1B-80DC-CCCECACF7AE7}" destId="{C9296BDB-DC0C-42AB-A8C4-3DCEC00029E5}" srcOrd="3" destOrd="0" presId="urn:microsoft.com/office/officeart/2005/8/layout/default"/>
    <dgm:cxn modelId="{93FCDC9B-5444-42AF-88BE-8B972A49FDA7}" type="presParOf" srcId="{974CEF57-A84C-4E1B-80DC-CCCECACF7AE7}" destId="{FB234192-9171-4899-A9DD-9F8B61F09059}" srcOrd="4" destOrd="0" presId="urn:microsoft.com/office/officeart/2005/8/layout/default"/>
    <dgm:cxn modelId="{16DA41BD-38AC-4A74-8968-03EE52A968A4}" type="presParOf" srcId="{974CEF57-A84C-4E1B-80DC-CCCECACF7AE7}" destId="{8D0ADC9F-DB73-4A51-AE41-F6B7D7F1BD95}" srcOrd="5" destOrd="0" presId="urn:microsoft.com/office/officeart/2005/8/layout/default"/>
    <dgm:cxn modelId="{50FB82EC-C3EA-42FC-9642-7C19145AC556}" type="presParOf" srcId="{974CEF57-A84C-4E1B-80DC-CCCECACF7AE7}" destId="{5AAAEF36-1F58-4465-83F7-5CABC30ACB58}" srcOrd="6" destOrd="0" presId="urn:microsoft.com/office/officeart/2005/8/layout/default"/>
    <dgm:cxn modelId="{2B86D9F6-F80A-43E0-BA17-6BA6CE5F502C}" type="presParOf" srcId="{974CEF57-A84C-4E1B-80DC-CCCECACF7AE7}" destId="{E00E969F-7B69-40B1-8E70-9B10E6850F77}" srcOrd="7" destOrd="0" presId="urn:microsoft.com/office/officeart/2005/8/layout/default"/>
    <dgm:cxn modelId="{9B1D75BB-13A1-4DA6-BB13-55DE4F4411B6}" type="presParOf" srcId="{974CEF57-A84C-4E1B-80DC-CCCECACF7AE7}" destId="{DCDDD9DF-FE04-4FEF-B4CA-BBDE92B11175}" srcOrd="8" destOrd="0" presId="urn:microsoft.com/office/officeart/2005/8/layout/default"/>
    <dgm:cxn modelId="{35401F95-E5E4-4BB7-A1E7-D589D915C9C9}" type="presParOf" srcId="{974CEF57-A84C-4E1B-80DC-CCCECACF7AE7}" destId="{B5A2A581-A400-484F-A1F4-045ED72B9C56}" srcOrd="9" destOrd="0" presId="urn:microsoft.com/office/officeart/2005/8/layout/default"/>
    <dgm:cxn modelId="{F18B7D7A-BEC6-428D-8361-F8B2A8AE2511}" type="presParOf" srcId="{974CEF57-A84C-4E1B-80DC-CCCECACF7AE7}" destId="{68F72685-1A05-45FC-A206-B99FE195CE24}" srcOrd="10" destOrd="0" presId="urn:microsoft.com/office/officeart/2005/8/layout/default"/>
    <dgm:cxn modelId="{07AA9CAE-8D93-4E74-B957-0855DD537632}" type="presParOf" srcId="{974CEF57-A84C-4E1B-80DC-CCCECACF7AE7}" destId="{019F5A7B-620E-49C3-AD8E-E25F97019988}" srcOrd="11" destOrd="0" presId="urn:microsoft.com/office/officeart/2005/8/layout/default"/>
    <dgm:cxn modelId="{1DB857FC-7E7C-4CB7-B4B7-A5660FA9F8EF}" type="presParOf" srcId="{974CEF57-A84C-4E1B-80DC-CCCECACF7AE7}" destId="{85069E92-B4B6-48A7-870E-8E3E955FB9F1}" srcOrd="12" destOrd="0" presId="urn:microsoft.com/office/officeart/2005/8/layout/default"/>
    <dgm:cxn modelId="{FDF62C23-791D-4246-BBB4-EF8C14A9F8BC}" type="presParOf" srcId="{974CEF57-A84C-4E1B-80DC-CCCECACF7AE7}" destId="{D63A07E7-25A3-4121-B0BB-74E3BC934575}" srcOrd="13" destOrd="0" presId="urn:microsoft.com/office/officeart/2005/8/layout/default"/>
    <dgm:cxn modelId="{A7FCF408-F653-4FAC-8705-C1A63676ACF6}" type="presParOf" srcId="{974CEF57-A84C-4E1B-80DC-CCCECACF7AE7}" destId="{24326E5E-9B97-4545-93FB-B87D4AF73B27}" srcOrd="14" destOrd="0" presId="urn:microsoft.com/office/officeart/2005/8/layout/default"/>
    <dgm:cxn modelId="{D59770B8-05C2-4DBA-ADA1-3D8F2E64EA26}" type="presParOf" srcId="{974CEF57-A84C-4E1B-80DC-CCCECACF7AE7}" destId="{4B957A12-B884-4973-8AA7-EED83C2892FC}" srcOrd="15" destOrd="0" presId="urn:microsoft.com/office/officeart/2005/8/layout/default"/>
    <dgm:cxn modelId="{9465AEBE-1630-429A-80ED-7FE66410F808}" type="presParOf" srcId="{974CEF57-A84C-4E1B-80DC-CCCECACF7AE7}" destId="{D592B61D-14D1-47EE-B8AF-A44C38C257A4}" srcOrd="16" destOrd="0" presId="urn:microsoft.com/office/officeart/2005/8/layout/default"/>
    <dgm:cxn modelId="{CF1D7687-CE19-47B7-8B1A-8B8C004613BF}" type="presParOf" srcId="{974CEF57-A84C-4E1B-80DC-CCCECACF7AE7}" destId="{E1F5C4F4-2A45-4803-9A09-0CF00546922D}" srcOrd="17" destOrd="0" presId="urn:microsoft.com/office/officeart/2005/8/layout/default"/>
    <dgm:cxn modelId="{5B6CF44C-296D-4E2D-B2C8-6B0C7EBF6F49}" type="presParOf" srcId="{974CEF57-A84C-4E1B-80DC-CCCECACF7AE7}" destId="{EAE6567F-D562-4E31-8FA4-51C3CF30079E}" srcOrd="18" destOrd="0" presId="urn:microsoft.com/office/officeart/2005/8/layout/default"/>
    <dgm:cxn modelId="{059D175B-54E4-4418-A42A-1016664AD116}" type="presParOf" srcId="{974CEF57-A84C-4E1B-80DC-CCCECACF7AE7}" destId="{097B38A9-6108-4FE8-8E6A-30EF94B4DAE4}" srcOrd="19" destOrd="0" presId="urn:microsoft.com/office/officeart/2005/8/layout/default"/>
    <dgm:cxn modelId="{67828F80-801C-4B9A-8F66-4A5A356D5434}" type="presParOf" srcId="{974CEF57-A84C-4E1B-80DC-CCCECACF7AE7}" destId="{3FBE9249-A1A2-4985-B049-83F114A236E0}" srcOrd="20" destOrd="0" presId="urn:microsoft.com/office/officeart/2005/8/layout/default"/>
    <dgm:cxn modelId="{941FC5D6-CDF6-4ABD-B088-9FC96F7B13A4}" type="presParOf" srcId="{974CEF57-A84C-4E1B-80DC-CCCECACF7AE7}" destId="{93CA70FB-5DCD-4970-90B8-E268D4B351EC}" srcOrd="21" destOrd="0" presId="urn:microsoft.com/office/officeart/2005/8/layout/default"/>
    <dgm:cxn modelId="{EACB68F7-39C1-43C2-A77B-031540E3D9AB}" type="presParOf" srcId="{974CEF57-A84C-4E1B-80DC-CCCECACF7AE7}" destId="{B5971A4A-C4BF-4A9E-87FA-64126F59D53B}" srcOrd="22" destOrd="0" presId="urn:microsoft.com/office/officeart/2005/8/layout/default"/>
    <dgm:cxn modelId="{5C76925D-2836-48AC-B26C-A63BA4450999}" type="presParOf" srcId="{974CEF57-A84C-4E1B-80DC-CCCECACF7AE7}" destId="{B43D26B8-8260-4476-9DEE-7B9811653A80}" srcOrd="23" destOrd="0" presId="urn:microsoft.com/office/officeart/2005/8/layout/default"/>
    <dgm:cxn modelId="{F58E35EB-7771-47E9-A92C-F9E28378D1A8}" type="presParOf" srcId="{974CEF57-A84C-4E1B-80DC-CCCECACF7AE7}" destId="{BBF290EE-2D47-4852-A7F5-EA26A8628E07}" srcOrd="24" destOrd="0" presId="urn:microsoft.com/office/officeart/2005/8/layout/default"/>
    <dgm:cxn modelId="{718B58EC-5AFD-499A-AF5D-316B0A25912A}" type="presParOf" srcId="{974CEF57-A84C-4E1B-80DC-CCCECACF7AE7}" destId="{F328731A-6041-42BA-94DE-8C862A2462CC}" srcOrd="25" destOrd="0" presId="urn:microsoft.com/office/officeart/2005/8/layout/default"/>
    <dgm:cxn modelId="{E80E7D1A-ABD0-4BA4-B00A-070FAC073348}" type="presParOf" srcId="{974CEF57-A84C-4E1B-80DC-CCCECACF7AE7}" destId="{8A82C960-7741-42C3-B7CD-471D83DECDA2}" srcOrd="26" destOrd="0" presId="urn:microsoft.com/office/officeart/2005/8/layout/default"/>
    <dgm:cxn modelId="{7B224ABC-08E3-47E9-96FF-BA13448994C6}" type="presParOf" srcId="{974CEF57-A84C-4E1B-80DC-CCCECACF7AE7}" destId="{17B7CDC2-209D-4BD1-8DF8-132D3CA74A6A}" srcOrd="27" destOrd="0" presId="urn:microsoft.com/office/officeart/2005/8/layout/default"/>
    <dgm:cxn modelId="{5A9ED855-D61B-428D-9C38-9A684852E1D6}" type="presParOf" srcId="{974CEF57-A84C-4E1B-80DC-CCCECACF7AE7}" destId="{91D04688-74B9-4582-9ADE-738B4883A139}" srcOrd="28" destOrd="0" presId="urn:microsoft.com/office/officeart/2005/8/layout/default"/>
    <dgm:cxn modelId="{EC6DC186-FFB7-48B8-8945-75381E45FD22}" type="presParOf" srcId="{974CEF57-A84C-4E1B-80DC-CCCECACF7AE7}" destId="{B581C2E4-5E70-45A3-8A5B-9494123F1261}" srcOrd="29" destOrd="0" presId="urn:microsoft.com/office/officeart/2005/8/layout/default"/>
    <dgm:cxn modelId="{7468E326-B372-4426-BF01-4F501C4B7E53}" type="presParOf" srcId="{974CEF57-A84C-4E1B-80DC-CCCECACF7AE7}" destId="{3B5E5911-9112-42AC-9588-88218074D0D2}" srcOrd="30" destOrd="0" presId="urn:microsoft.com/office/officeart/2005/8/layout/default"/>
    <dgm:cxn modelId="{3B943877-5258-4ECB-B147-2F45307B5957}" type="presParOf" srcId="{974CEF57-A84C-4E1B-80DC-CCCECACF7AE7}" destId="{9AAFFB85-3440-4B0D-968F-9220272F11A2}" srcOrd="31" destOrd="0" presId="urn:microsoft.com/office/officeart/2005/8/layout/default"/>
    <dgm:cxn modelId="{2504F087-F2CA-4372-A748-C93D8D16B109}" type="presParOf" srcId="{974CEF57-A84C-4E1B-80DC-CCCECACF7AE7}" destId="{975DA1C5-400C-4B76-AD94-97EF3F12E6A1}" srcOrd="32" destOrd="0" presId="urn:microsoft.com/office/officeart/2005/8/layout/default"/>
    <dgm:cxn modelId="{23BCB659-E24C-419B-8F52-A226210A1FC1}" type="presParOf" srcId="{974CEF57-A84C-4E1B-80DC-CCCECACF7AE7}" destId="{C97AE2A0-C2D7-4A8E-8A7C-98E73FA701C1}" srcOrd="33" destOrd="0" presId="urn:microsoft.com/office/officeart/2005/8/layout/default"/>
    <dgm:cxn modelId="{E7CEFDA1-5524-4DE8-9154-4BB4A9E36B40}" type="presParOf" srcId="{974CEF57-A84C-4E1B-80DC-CCCECACF7AE7}" destId="{3914456B-70FF-4F28-B135-4B602759AAFC}" srcOrd="34" destOrd="0" presId="urn:microsoft.com/office/officeart/2005/8/layout/default"/>
    <dgm:cxn modelId="{446CF848-E64B-42C0-A9FE-0DE8BB4FB9E2}" type="presParOf" srcId="{974CEF57-A84C-4E1B-80DC-CCCECACF7AE7}" destId="{95C469C1-9B8B-4D13-9BD6-0C11FB33F88B}" srcOrd="35" destOrd="0" presId="urn:microsoft.com/office/officeart/2005/8/layout/default"/>
    <dgm:cxn modelId="{ADA3F8DA-7012-4C33-BCFA-E2129E2D4FE8}" type="presParOf" srcId="{974CEF57-A84C-4E1B-80DC-CCCECACF7AE7}" destId="{63F4B026-E392-47A0-B45F-4FD7392A2DF5}" srcOrd="36" destOrd="0" presId="urn:microsoft.com/office/officeart/2005/8/layout/default"/>
    <dgm:cxn modelId="{E0AD2BF5-1AA3-4951-AD0C-FE864C810D6B}" type="presParOf" srcId="{974CEF57-A84C-4E1B-80DC-CCCECACF7AE7}" destId="{C83E6B7F-4E51-46E7-9DAB-FCF69F8F4FC2}" srcOrd="37" destOrd="0" presId="urn:microsoft.com/office/officeart/2005/8/layout/default"/>
    <dgm:cxn modelId="{C9CED94C-6D8D-4E45-BB81-810D9A97B522}" type="presParOf" srcId="{974CEF57-A84C-4E1B-80DC-CCCECACF7AE7}" destId="{5AF64D9D-DF2D-4B3E-8E9A-FA3B509AD641}" srcOrd="38" destOrd="0" presId="urn:microsoft.com/office/officeart/2005/8/layout/default"/>
    <dgm:cxn modelId="{9D9E4C1B-D77D-4972-B5C2-B1D9439C2DE4}" type="presParOf" srcId="{974CEF57-A84C-4E1B-80DC-CCCECACF7AE7}" destId="{5FC89DE0-8FFB-41E5-B69A-1D4C58F93FA8}" srcOrd="39" destOrd="0" presId="urn:microsoft.com/office/officeart/2005/8/layout/default"/>
    <dgm:cxn modelId="{611116FF-A289-4500-BA6B-302A5B3ED8B2}" type="presParOf" srcId="{974CEF57-A84C-4E1B-80DC-CCCECACF7AE7}" destId="{FEF73A81-8084-45C5-9F3D-4E406557FF6E}" srcOrd="40" destOrd="0" presId="urn:microsoft.com/office/officeart/2005/8/layout/default"/>
    <dgm:cxn modelId="{74F24114-1B46-45AF-96BE-B50F9E3621E0}" type="presParOf" srcId="{974CEF57-A84C-4E1B-80DC-CCCECACF7AE7}" destId="{92530328-A6BC-43D5-BDE5-ABF93FE0D816}" srcOrd="41" destOrd="0" presId="urn:microsoft.com/office/officeart/2005/8/layout/default"/>
    <dgm:cxn modelId="{AE65E485-C3A5-47F3-AABA-0E3D3EA63946}" type="presParOf" srcId="{974CEF57-A84C-4E1B-80DC-CCCECACF7AE7}" destId="{F57D735D-02F1-4777-BFC8-4920C80378B2}" srcOrd="42" destOrd="0" presId="urn:microsoft.com/office/officeart/2005/8/layout/default"/>
    <dgm:cxn modelId="{5F926981-F1AE-4BFC-A80E-27459E0794FE}" type="presParOf" srcId="{974CEF57-A84C-4E1B-80DC-CCCECACF7AE7}" destId="{2574EAC5-5870-4E5A-B40E-A0F58B5E3131}" srcOrd="43" destOrd="0" presId="urn:microsoft.com/office/officeart/2005/8/layout/default"/>
    <dgm:cxn modelId="{278DE6B0-9079-4C31-BF58-DDCAE9B0A349}" type="presParOf" srcId="{974CEF57-A84C-4E1B-80DC-CCCECACF7AE7}" destId="{6D01F9F9-815F-45F8-B909-D5ABD824D1BB}" srcOrd="44" destOrd="0" presId="urn:microsoft.com/office/officeart/2005/8/layout/default"/>
    <dgm:cxn modelId="{D3D46F30-721B-423A-B358-740648A00DC8}" type="presParOf" srcId="{974CEF57-A84C-4E1B-80DC-CCCECACF7AE7}" destId="{C155CE38-6B45-4032-A0F6-F3BDE804B6A2}" srcOrd="45" destOrd="0" presId="urn:microsoft.com/office/officeart/2005/8/layout/default"/>
    <dgm:cxn modelId="{178CDE76-88A0-4354-A0D4-E507F58F2CA4}" type="presParOf" srcId="{974CEF57-A84C-4E1B-80DC-CCCECACF7AE7}" destId="{4CE9DC4F-A9D5-46E5-A5CA-39B2835B422A}" srcOrd="46" destOrd="0" presId="urn:microsoft.com/office/officeart/2005/8/layout/default"/>
    <dgm:cxn modelId="{9317DE9C-F2FD-448E-86F9-F4968C122F88}" type="presParOf" srcId="{974CEF57-A84C-4E1B-80DC-CCCECACF7AE7}" destId="{E5C2397C-AFCB-4539-8D3D-A96ED52E66E4}" srcOrd="47" destOrd="0" presId="urn:microsoft.com/office/officeart/2005/8/layout/default"/>
    <dgm:cxn modelId="{80A6C829-2C41-4A6F-98AD-7255A144DC13}" type="presParOf" srcId="{974CEF57-A84C-4E1B-80DC-CCCECACF7AE7}" destId="{47FAF205-B6F9-4500-857F-D4C2083A4897}" srcOrd="48" destOrd="0" presId="urn:microsoft.com/office/officeart/2005/8/layout/default"/>
    <dgm:cxn modelId="{B61B599B-D91F-43A3-A530-049E0648E54A}" type="presParOf" srcId="{974CEF57-A84C-4E1B-80DC-CCCECACF7AE7}" destId="{DC75366C-4B6C-4C78-9FBE-2D69541EA14D}" srcOrd="49" destOrd="0" presId="urn:microsoft.com/office/officeart/2005/8/layout/default"/>
    <dgm:cxn modelId="{C655F591-2B37-4EE8-B209-9D68C9ECF5E8}" type="presParOf" srcId="{974CEF57-A84C-4E1B-80DC-CCCECACF7AE7}" destId="{7AA95813-D72C-4B4B-8B9C-13DBDCD2805C}" srcOrd="50" destOrd="0" presId="urn:microsoft.com/office/officeart/2005/8/layout/default"/>
    <dgm:cxn modelId="{C15FA0A7-EA4B-486C-B350-2B88EDA2BF22}" type="presParOf" srcId="{974CEF57-A84C-4E1B-80DC-CCCECACF7AE7}" destId="{EAE7F532-DE77-482F-9ADF-FE3829222A01}" srcOrd="51" destOrd="0" presId="urn:microsoft.com/office/officeart/2005/8/layout/default"/>
    <dgm:cxn modelId="{C019D172-91CC-4FD8-A1CA-04791FE735AE}" type="presParOf" srcId="{974CEF57-A84C-4E1B-80DC-CCCECACF7AE7}" destId="{5C77BB05-3144-4144-81F0-39E0C42D1131}" srcOrd="52" destOrd="0" presId="urn:microsoft.com/office/officeart/2005/8/layout/default"/>
    <dgm:cxn modelId="{1E2EB7CC-E11D-4A74-BEE2-368A95BCF554}" type="presParOf" srcId="{974CEF57-A84C-4E1B-80DC-CCCECACF7AE7}" destId="{54ED0DF1-0CA9-4B6C-B828-3905E79117F5}" srcOrd="53" destOrd="0" presId="urn:microsoft.com/office/officeart/2005/8/layout/default"/>
    <dgm:cxn modelId="{7D739C26-38DE-42FE-AFD8-0CE6D67095D3}" type="presParOf" srcId="{974CEF57-A84C-4E1B-80DC-CCCECACF7AE7}" destId="{635661F9-BB8B-4D44-BA45-9153EE9A6297}" srcOrd="54" destOrd="0" presId="urn:microsoft.com/office/officeart/2005/8/layout/default"/>
    <dgm:cxn modelId="{B1632988-7516-41C4-AB76-8E53DC4237BC}" type="presParOf" srcId="{974CEF57-A84C-4E1B-80DC-CCCECACF7AE7}" destId="{FBECECC2-777C-4402-905F-195620FCFAC1}" srcOrd="55" destOrd="0" presId="urn:microsoft.com/office/officeart/2005/8/layout/default"/>
    <dgm:cxn modelId="{8B186A62-01FF-42EF-B0D4-B906AFE239EA}" type="presParOf" srcId="{974CEF57-A84C-4E1B-80DC-CCCECACF7AE7}" destId="{0725AC38-0D04-4C24-ADC4-9BABF5FAF21E}" srcOrd="56" destOrd="0" presId="urn:microsoft.com/office/officeart/2005/8/layout/default"/>
    <dgm:cxn modelId="{78859EEF-C1FC-43E3-AEE2-B59C952AB942}" type="presParOf" srcId="{974CEF57-A84C-4E1B-80DC-CCCECACF7AE7}" destId="{43CECA55-664B-459A-AEC9-FEAF85D1AD8D}" srcOrd="57" destOrd="0" presId="urn:microsoft.com/office/officeart/2005/8/layout/default"/>
    <dgm:cxn modelId="{A811164E-09CF-4492-A2D4-13B87746591E}" type="presParOf" srcId="{974CEF57-A84C-4E1B-80DC-CCCECACF7AE7}" destId="{2A8D0948-EC3B-46B8-A3A9-C98D56DDD218}" srcOrd="58" destOrd="0" presId="urn:microsoft.com/office/officeart/2005/8/layout/default"/>
    <dgm:cxn modelId="{FE0E92D3-CDC2-4DEB-B7BE-949D5C1137EE}" type="presParOf" srcId="{974CEF57-A84C-4E1B-80DC-CCCECACF7AE7}" destId="{8DE7B7E6-BE33-4803-BAA8-0405268E2856}" srcOrd="59" destOrd="0" presId="urn:microsoft.com/office/officeart/2005/8/layout/default"/>
    <dgm:cxn modelId="{BA945701-C2FC-4673-B70A-538298A59942}" type="presParOf" srcId="{974CEF57-A84C-4E1B-80DC-CCCECACF7AE7}" destId="{A6E25F2E-D50B-494D-B220-A688215960FF}" srcOrd="60" destOrd="0" presId="urn:microsoft.com/office/officeart/2005/8/layout/default"/>
    <dgm:cxn modelId="{E20BB891-8A2B-4662-AA5E-DA67C781D1C5}" type="presParOf" srcId="{974CEF57-A84C-4E1B-80DC-CCCECACF7AE7}" destId="{4E1ADB13-8A28-403C-B371-8138D7AF2D9A}" srcOrd="61" destOrd="0" presId="urn:microsoft.com/office/officeart/2005/8/layout/default"/>
    <dgm:cxn modelId="{EE42F6EA-AE33-44BA-A170-0D7F05777AB9}" type="presParOf" srcId="{974CEF57-A84C-4E1B-80DC-CCCECACF7AE7}" destId="{22529C60-9351-44D4-BC12-500E5BCF7B0C}" srcOrd="62" destOrd="0" presId="urn:microsoft.com/office/officeart/2005/8/layout/default"/>
    <dgm:cxn modelId="{AC7EBF41-8262-4C15-8C23-EFA9A24DF31A}" type="presParOf" srcId="{974CEF57-A84C-4E1B-80DC-CCCECACF7AE7}" destId="{0A13B97A-72B2-4CC2-8895-520DA047AD1D}" srcOrd="63" destOrd="0" presId="urn:microsoft.com/office/officeart/2005/8/layout/default"/>
    <dgm:cxn modelId="{075C68B0-EEB3-4C2D-AD0D-11B696289EC3}" type="presParOf" srcId="{974CEF57-A84C-4E1B-80DC-CCCECACF7AE7}" destId="{B951002E-24D2-41B6-BD3B-36B5B1C6FC48}" srcOrd="64" destOrd="0" presId="urn:microsoft.com/office/officeart/2005/8/layout/default"/>
    <dgm:cxn modelId="{58369FF2-4BA0-4B50-BEE8-A4124EC14B1F}" type="presParOf" srcId="{974CEF57-A84C-4E1B-80DC-CCCECACF7AE7}" destId="{D81F5703-5441-47EC-BF9B-EBF57F097D02}" srcOrd="65" destOrd="0" presId="urn:microsoft.com/office/officeart/2005/8/layout/default"/>
    <dgm:cxn modelId="{6706CEC7-61ED-45FA-A4F8-CC2FD5055046}" type="presParOf" srcId="{974CEF57-A84C-4E1B-80DC-CCCECACF7AE7}" destId="{5823CCF3-7C02-4706-8CD8-2FE38C174F25}" srcOrd="66" destOrd="0" presId="urn:microsoft.com/office/officeart/2005/8/layout/default"/>
    <dgm:cxn modelId="{E93EABC8-E39B-46E3-946D-6E2A597717E5}" type="presParOf" srcId="{974CEF57-A84C-4E1B-80DC-CCCECACF7AE7}" destId="{9F87810C-1D2E-4BDE-A517-C47E2A58EB1C}" srcOrd="67" destOrd="0" presId="urn:microsoft.com/office/officeart/2005/8/layout/default"/>
    <dgm:cxn modelId="{A522538C-336B-4FAD-8BD1-CBEA4E6EB76F}" type="presParOf" srcId="{974CEF57-A84C-4E1B-80DC-CCCECACF7AE7}" destId="{57609FE7-3084-480F-96BE-FB05A1F07127}" srcOrd="68" destOrd="0" presId="urn:microsoft.com/office/officeart/2005/8/layout/default"/>
    <dgm:cxn modelId="{68F60152-B54F-4702-ABA3-B313A0B95E47}" type="presParOf" srcId="{974CEF57-A84C-4E1B-80DC-CCCECACF7AE7}" destId="{6248907B-BD6E-4415-A379-2517E1EE3E7A}" srcOrd="69" destOrd="0" presId="urn:microsoft.com/office/officeart/2005/8/layout/default"/>
    <dgm:cxn modelId="{DD95AA03-6AC4-428F-B385-2415F45963A8}" type="presParOf" srcId="{974CEF57-A84C-4E1B-80DC-CCCECACF7AE7}" destId="{9F571F90-9C1D-4632-8F9C-E4DE761BEB96}" srcOrd="70" destOrd="0" presId="urn:microsoft.com/office/officeart/2005/8/layout/default"/>
    <dgm:cxn modelId="{9C23418B-34BC-490E-B530-65A6FBAA48D8}" type="presParOf" srcId="{974CEF57-A84C-4E1B-80DC-CCCECACF7AE7}" destId="{56776E30-DED0-4B2B-8FBC-9CA0F8C42B22}" srcOrd="71" destOrd="0" presId="urn:microsoft.com/office/officeart/2005/8/layout/default"/>
    <dgm:cxn modelId="{065C807F-4DEC-4C33-A6B5-954EBADDE404}" type="presParOf" srcId="{974CEF57-A84C-4E1B-80DC-CCCECACF7AE7}" destId="{F05D9DD3-2E5C-43D9-90E4-3CACEC238F8A}" srcOrd="72" destOrd="0" presId="urn:microsoft.com/office/officeart/2005/8/layout/default"/>
    <dgm:cxn modelId="{CE693989-6AAC-4792-823B-57736188A0BA}" type="presParOf" srcId="{974CEF57-A84C-4E1B-80DC-CCCECACF7AE7}" destId="{BC8521DA-AE18-4A18-8D7D-E9F0FBE56C2A}" srcOrd="73" destOrd="0" presId="urn:microsoft.com/office/officeart/2005/8/layout/default"/>
    <dgm:cxn modelId="{716A8886-9BEE-4A18-B16B-C644C6FEDB6B}" type="presParOf" srcId="{974CEF57-A84C-4E1B-80DC-CCCECACF7AE7}" destId="{9AD9229C-F8A2-4AA6-AB71-7211E8C34749}" srcOrd="74" destOrd="0" presId="urn:microsoft.com/office/officeart/2005/8/layout/default"/>
    <dgm:cxn modelId="{843EA8ED-BA78-4CCC-9A72-C7D871824FFD}" type="presParOf" srcId="{974CEF57-A84C-4E1B-80DC-CCCECACF7AE7}" destId="{C793286C-ECAE-4B5B-B6BB-C4E74C11E3A7}" srcOrd="75" destOrd="0" presId="urn:microsoft.com/office/officeart/2005/8/layout/default"/>
    <dgm:cxn modelId="{EAB46F9C-FDE6-4E7B-B93A-6E1C61E91D51}" type="presParOf" srcId="{974CEF57-A84C-4E1B-80DC-CCCECACF7AE7}" destId="{91D6599C-4EF3-4E65-8C81-962459B5C1AD}" srcOrd="76" destOrd="0" presId="urn:microsoft.com/office/officeart/2005/8/layout/default"/>
    <dgm:cxn modelId="{41D7857F-F16F-4FF7-9E1D-4C3F89395DB0}" type="presParOf" srcId="{974CEF57-A84C-4E1B-80DC-CCCECACF7AE7}" destId="{574EA74D-8C12-4871-97CF-CA5E0BE19AB7}" srcOrd="77" destOrd="0" presId="urn:microsoft.com/office/officeart/2005/8/layout/default"/>
    <dgm:cxn modelId="{4E9C2078-E1BE-4F83-A7FA-1FD25EED04E7}" type="presParOf" srcId="{974CEF57-A84C-4E1B-80DC-CCCECACF7AE7}" destId="{D7E2758C-1AF5-4A5B-9953-C6D7571E1585}" srcOrd="78" destOrd="0" presId="urn:microsoft.com/office/officeart/2005/8/layout/default"/>
    <dgm:cxn modelId="{EE8F29CE-60CA-4DE5-9FAF-337936E3ECCE}" type="presParOf" srcId="{974CEF57-A84C-4E1B-80DC-CCCECACF7AE7}" destId="{B60D7305-82FD-4DE7-9AB0-064665B9B9F7}" srcOrd="79" destOrd="0" presId="urn:microsoft.com/office/officeart/2005/8/layout/default"/>
    <dgm:cxn modelId="{DF057AC2-4E16-46D0-853B-9C221BC92250}" type="presParOf" srcId="{974CEF57-A84C-4E1B-80DC-CCCECACF7AE7}" destId="{2DF56D5A-6AB2-40BD-9EFA-E64161DD79EB}" srcOrd="80" destOrd="0" presId="urn:microsoft.com/office/officeart/2005/8/layout/default"/>
    <dgm:cxn modelId="{698FD0FF-8D18-4939-A7EC-97496187C3E1}" type="presParOf" srcId="{974CEF57-A84C-4E1B-80DC-CCCECACF7AE7}" destId="{8D2E71F3-E5FE-4BAE-9060-9466C347894B}" srcOrd="81" destOrd="0" presId="urn:microsoft.com/office/officeart/2005/8/layout/default"/>
    <dgm:cxn modelId="{7EE7DDC4-A691-47DC-AF0F-E9EEA51A8B85}" type="presParOf" srcId="{974CEF57-A84C-4E1B-80DC-CCCECACF7AE7}" destId="{491345DA-3274-4020-87CE-896F12B82992}" srcOrd="82" destOrd="0" presId="urn:microsoft.com/office/officeart/2005/8/layout/default"/>
    <dgm:cxn modelId="{30DB46A5-6103-4062-96E7-885505957C1C}" type="presParOf" srcId="{974CEF57-A84C-4E1B-80DC-CCCECACF7AE7}" destId="{615E3D35-380F-46E6-84DF-735E58FE4151}" srcOrd="83" destOrd="0" presId="urn:microsoft.com/office/officeart/2005/8/layout/default"/>
    <dgm:cxn modelId="{65C986D6-4C94-41E0-B0FD-DC029769E382}" type="presParOf" srcId="{974CEF57-A84C-4E1B-80DC-CCCECACF7AE7}" destId="{CF6ABD7E-B255-4C5D-A1DF-66F698181FFB}" srcOrd="84" destOrd="0" presId="urn:microsoft.com/office/officeart/2005/8/layout/default"/>
    <dgm:cxn modelId="{0CC5B41D-B110-41CB-ACEE-0B836743BE9E}" type="presParOf" srcId="{974CEF57-A84C-4E1B-80DC-CCCECACF7AE7}" destId="{F3170D7E-1C39-4BA6-9250-B47B4F19B195}" srcOrd="85" destOrd="0" presId="urn:microsoft.com/office/officeart/2005/8/layout/default"/>
    <dgm:cxn modelId="{5F0371F9-EFA6-4220-AE4B-5C68F7F593C4}" type="presParOf" srcId="{974CEF57-A84C-4E1B-80DC-CCCECACF7AE7}" destId="{D31FA332-0900-4984-8A5A-4DFF52468575}" srcOrd="86" destOrd="0" presId="urn:microsoft.com/office/officeart/2005/8/layout/default"/>
    <dgm:cxn modelId="{9745286D-239A-4337-8FA9-D775EFDD7EB5}" type="presParOf" srcId="{974CEF57-A84C-4E1B-80DC-CCCECACF7AE7}" destId="{D4C8B270-3DDA-4C0A-97A7-F3F9A016681E}" srcOrd="87" destOrd="0" presId="urn:microsoft.com/office/officeart/2005/8/layout/default"/>
    <dgm:cxn modelId="{03283430-3082-4ABD-BF22-B5662FA6CEC7}" type="presParOf" srcId="{974CEF57-A84C-4E1B-80DC-CCCECACF7AE7}" destId="{EAB2968D-9F35-43EF-AD81-BC577A9DD811}" srcOrd="88" destOrd="0" presId="urn:microsoft.com/office/officeart/2005/8/layout/default"/>
    <dgm:cxn modelId="{6C72ED6D-FCC8-459F-A79B-522F426F62BA}" type="presParOf" srcId="{974CEF57-A84C-4E1B-80DC-CCCECACF7AE7}" destId="{0C9FD13F-6036-433B-A24A-896EB626DA9D}" srcOrd="89" destOrd="0" presId="urn:microsoft.com/office/officeart/2005/8/layout/default"/>
    <dgm:cxn modelId="{915A52C7-D348-40E2-B79B-E9BCFCFF38A1}" type="presParOf" srcId="{974CEF57-A84C-4E1B-80DC-CCCECACF7AE7}" destId="{5846248E-517A-4472-95D2-DCCB73F5A6D5}" srcOrd="90" destOrd="0" presId="urn:microsoft.com/office/officeart/2005/8/layout/default"/>
    <dgm:cxn modelId="{2E413A40-53DA-4CED-A002-F81EBCC57F3A}" type="presParOf" srcId="{974CEF57-A84C-4E1B-80DC-CCCECACF7AE7}" destId="{3AFAD5BD-6183-49E0-85B3-7A907E68F73F}" srcOrd="91" destOrd="0" presId="urn:microsoft.com/office/officeart/2005/8/layout/default"/>
    <dgm:cxn modelId="{F5F2C022-C58B-41C7-B022-BE200BA7A4BE}" type="presParOf" srcId="{974CEF57-A84C-4E1B-80DC-CCCECACF7AE7}" destId="{2275C517-D186-4921-A4F3-F16C000D74C6}" srcOrd="92" destOrd="0" presId="urn:microsoft.com/office/officeart/2005/8/layout/default"/>
    <dgm:cxn modelId="{DA8A6A2F-8F58-436C-AC01-DC31E4EC6030}" type="presParOf" srcId="{974CEF57-A84C-4E1B-80DC-CCCECACF7AE7}" destId="{2A68B097-FF92-4F5A-ADFC-A431E8EF242D}" srcOrd="93" destOrd="0" presId="urn:microsoft.com/office/officeart/2005/8/layout/default"/>
    <dgm:cxn modelId="{05154910-84C9-49AC-8C5B-4998A0FB13F4}" type="presParOf" srcId="{974CEF57-A84C-4E1B-80DC-CCCECACF7AE7}" destId="{B4C0266A-A4C8-4F52-9121-715E25F68212}" srcOrd="94" destOrd="0" presId="urn:microsoft.com/office/officeart/2005/8/layout/default"/>
    <dgm:cxn modelId="{90C9CB87-B0E5-40B6-8DA8-4481E336308D}" type="presParOf" srcId="{974CEF57-A84C-4E1B-80DC-CCCECACF7AE7}" destId="{56AFA594-63B4-43BD-A097-81ED520BA945}" srcOrd="95" destOrd="0" presId="urn:microsoft.com/office/officeart/2005/8/layout/default"/>
    <dgm:cxn modelId="{AB62A6E6-F6B1-432F-BB7B-73762A390014}" type="presParOf" srcId="{974CEF57-A84C-4E1B-80DC-CCCECACF7AE7}" destId="{04BAFBA3-5C11-4323-9CC7-EEE4EF5786E5}" srcOrd="96" destOrd="0" presId="urn:microsoft.com/office/officeart/2005/8/layout/default"/>
    <dgm:cxn modelId="{93C9E77E-C769-4EE6-9FF7-32DC9EF06E39}" type="presParOf" srcId="{974CEF57-A84C-4E1B-80DC-CCCECACF7AE7}" destId="{DAFBE37C-8758-4EF0-94AA-B46EB103C56C}" srcOrd="97" destOrd="0" presId="urn:microsoft.com/office/officeart/2005/8/layout/default"/>
    <dgm:cxn modelId="{D86636C2-B2EA-4506-A5A7-B6752DE6B5DD}" type="presParOf" srcId="{974CEF57-A84C-4E1B-80DC-CCCECACF7AE7}" destId="{58C52BE4-FE58-47E5-BEF8-FEE7D321BBE0}" srcOrd="98" destOrd="0" presId="urn:microsoft.com/office/officeart/2005/8/layout/default"/>
    <dgm:cxn modelId="{2336AAEF-11FB-44BE-A1A3-B3AA852784B1}" type="presParOf" srcId="{974CEF57-A84C-4E1B-80DC-CCCECACF7AE7}" destId="{4BB57C9C-47F0-444E-85F1-92FAD96D954B}" srcOrd="99" destOrd="0" presId="urn:microsoft.com/office/officeart/2005/8/layout/default"/>
    <dgm:cxn modelId="{F15A387A-4C1E-459E-ACCC-4B10637279DE}" type="presParOf" srcId="{974CEF57-A84C-4E1B-80DC-CCCECACF7AE7}" destId="{E5A88D97-1BCF-4D5B-83DE-0F4E91A11710}" srcOrd="100" destOrd="0" presId="urn:microsoft.com/office/officeart/2005/8/layout/default"/>
    <dgm:cxn modelId="{834AB5CB-80CF-4259-8EC9-29BDDA3838BD}" type="presParOf" srcId="{974CEF57-A84C-4E1B-80DC-CCCECACF7AE7}" destId="{B1C4D309-B40A-447E-901D-4E76928512CD}" srcOrd="101" destOrd="0" presId="urn:microsoft.com/office/officeart/2005/8/layout/default"/>
    <dgm:cxn modelId="{63D37EA4-4205-4741-85C0-B34AB279E145}" type="presParOf" srcId="{974CEF57-A84C-4E1B-80DC-CCCECACF7AE7}" destId="{1B08DA39-5821-4FF6-8AC1-4D7CBC1D4B9B}" srcOrd="102" destOrd="0" presId="urn:microsoft.com/office/officeart/2005/8/layout/default"/>
    <dgm:cxn modelId="{CEB569E5-2F2A-44A6-B5FF-34000E6ED240}" type="presParOf" srcId="{974CEF57-A84C-4E1B-80DC-CCCECACF7AE7}" destId="{505F2431-6DE4-483A-ADF4-C79EC62A01EA}" srcOrd="103" destOrd="0" presId="urn:microsoft.com/office/officeart/2005/8/layout/default"/>
    <dgm:cxn modelId="{0BA62FB0-3307-4D34-977A-16739BE74EDA}" type="presParOf" srcId="{974CEF57-A84C-4E1B-80DC-CCCECACF7AE7}" destId="{B6AA8AD7-F0F9-4108-BE8C-48A3CD6AC122}" srcOrd="104" destOrd="0" presId="urn:microsoft.com/office/officeart/2005/8/layout/default"/>
    <dgm:cxn modelId="{9FC8069B-6FD1-4C25-AB32-463E3D3AF4D3}" type="presParOf" srcId="{974CEF57-A84C-4E1B-80DC-CCCECACF7AE7}" destId="{40A607F6-1C67-421C-A9FE-B7E87131F029}" srcOrd="105" destOrd="0" presId="urn:microsoft.com/office/officeart/2005/8/layout/default"/>
    <dgm:cxn modelId="{98E02A66-65BC-4E92-9A0B-45AB67B3D291}" type="presParOf" srcId="{974CEF57-A84C-4E1B-80DC-CCCECACF7AE7}" destId="{DD00D9CC-4A7A-4097-BA84-59D0F5EDB313}" srcOrd="106" destOrd="0" presId="urn:microsoft.com/office/officeart/2005/8/layout/default"/>
    <dgm:cxn modelId="{BF97FA20-3199-49FC-A448-440DBF81CC42}" type="presParOf" srcId="{974CEF57-A84C-4E1B-80DC-CCCECACF7AE7}" destId="{18BB10AD-5F25-43C7-9A2A-00CC0E6EA05F}" srcOrd="107" destOrd="0" presId="urn:microsoft.com/office/officeart/2005/8/layout/default"/>
    <dgm:cxn modelId="{55A69B4C-FADE-4E01-939E-97B324287C6F}" type="presParOf" srcId="{974CEF57-A84C-4E1B-80DC-CCCECACF7AE7}" destId="{1EE89537-B443-4E8B-B875-A0F3AFC0C9B5}" srcOrd="108" destOrd="0" presId="urn:microsoft.com/office/officeart/2005/8/layout/default"/>
    <dgm:cxn modelId="{60878C50-3789-48D9-AB2D-9A2602A798ED}" type="presParOf" srcId="{974CEF57-A84C-4E1B-80DC-CCCECACF7AE7}" destId="{3FF68336-CF56-4E71-B85A-A69C8DEDB863}" srcOrd="109" destOrd="0" presId="urn:microsoft.com/office/officeart/2005/8/layout/default"/>
    <dgm:cxn modelId="{3B75F656-8300-4407-B168-272A3B07E3C3}" type="presParOf" srcId="{974CEF57-A84C-4E1B-80DC-CCCECACF7AE7}" destId="{9EE4D8C6-F655-4230-A84B-39D195DAE6D9}" srcOrd="110" destOrd="0" presId="urn:microsoft.com/office/officeart/2005/8/layout/default"/>
    <dgm:cxn modelId="{DB63740C-5A2F-4379-BEC2-2CD423FCA58B}" type="presParOf" srcId="{974CEF57-A84C-4E1B-80DC-CCCECACF7AE7}" destId="{E050C152-7D44-43D1-971B-E83C8A6A7D4A}" srcOrd="111" destOrd="0" presId="urn:microsoft.com/office/officeart/2005/8/layout/default"/>
    <dgm:cxn modelId="{BCCFD789-A0C0-458A-84DD-82176F14B3A9}" type="presParOf" srcId="{974CEF57-A84C-4E1B-80DC-CCCECACF7AE7}" destId="{97F8511F-5DCF-4EA1-934B-AF43589DF40B}" srcOrd="112" destOrd="0" presId="urn:microsoft.com/office/officeart/2005/8/layout/default"/>
    <dgm:cxn modelId="{C1119F46-A9E5-4107-A334-239E40E77BC0}" type="presParOf" srcId="{974CEF57-A84C-4E1B-80DC-CCCECACF7AE7}" destId="{D5449A35-1EE0-4366-9CF6-0EACCA175FDA}" srcOrd="113" destOrd="0" presId="urn:microsoft.com/office/officeart/2005/8/layout/default"/>
    <dgm:cxn modelId="{B833BE22-DAA0-4434-A222-DD83B8224B54}" type="presParOf" srcId="{974CEF57-A84C-4E1B-80DC-CCCECACF7AE7}" destId="{DE501C30-3AF6-4DAE-B26F-7A561F3E445F}" srcOrd="1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A0AD20-1BA9-41E7-96FE-4C508B42E4DE}">
      <dsp:nvSpPr>
        <dsp:cNvPr id="0" name=""/>
        <dsp:cNvSpPr/>
      </dsp:nvSpPr>
      <dsp:spPr>
        <a:xfrm>
          <a:off x="46927"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Check1-Stats history</a:t>
          </a:r>
        </a:p>
      </dsp:txBody>
      <dsp:txXfrm>
        <a:off x="46927" y="3152"/>
        <a:ext cx="1147587" cy="688552"/>
      </dsp:txXfrm>
    </dsp:sp>
    <dsp:sp modelId="{97999962-99B8-436F-84D5-9C30F5971CDE}">
      <dsp:nvSpPr>
        <dsp:cNvPr id="0" name=""/>
        <dsp:cNvSpPr/>
      </dsp:nvSpPr>
      <dsp:spPr>
        <a:xfrm>
          <a:off x="1309274"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Check2-Estimate upd stat freq</a:t>
          </a:r>
        </a:p>
      </dsp:txBody>
      <dsp:txXfrm>
        <a:off x="1309274" y="3152"/>
        <a:ext cx="1147587" cy="688552"/>
      </dsp:txXfrm>
    </dsp:sp>
    <dsp:sp modelId="{1649EFDA-1E7E-4F9F-8190-6869246FCB72}">
      <dsp:nvSpPr>
        <dsp:cNvPr id="0" name=""/>
        <dsp:cNvSpPr/>
      </dsp:nvSpPr>
      <dsp:spPr>
        <a:xfrm>
          <a:off x="2571621"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Check3-High compilation time</a:t>
          </a:r>
        </a:p>
      </dsp:txBody>
      <dsp:txXfrm>
        <a:off x="2571621" y="3152"/>
        <a:ext cx="1147587" cy="688552"/>
      </dsp:txXfrm>
    </dsp:sp>
    <dsp:sp modelId="{F0816C13-3953-4662-8EE3-1F8822B04C46}">
      <dsp:nvSpPr>
        <dsp:cNvPr id="0" name=""/>
        <dsp:cNvSpPr/>
      </dsp:nvSpPr>
      <dsp:spPr>
        <a:xfrm>
          <a:off x="3833967"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Check4-Stats and sort warning</a:t>
          </a:r>
        </a:p>
      </dsp:txBody>
      <dsp:txXfrm>
        <a:off x="3833967" y="3152"/>
        <a:ext cx="1147587" cy="688552"/>
      </dsp:txXfrm>
    </dsp:sp>
    <dsp:sp modelId="{E59B9346-561E-40A2-861D-34B1FB89221E}">
      <dsp:nvSpPr>
        <dsp:cNvPr id="0" name=""/>
        <dsp:cNvSpPr/>
      </dsp:nvSpPr>
      <dsp:spPr>
        <a:xfrm>
          <a:off x="5096314"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Check5-Unused stats</a:t>
          </a:r>
        </a:p>
      </dsp:txBody>
      <dsp:txXfrm>
        <a:off x="5096314" y="3152"/>
        <a:ext cx="1147587" cy="688552"/>
      </dsp:txXfrm>
    </dsp:sp>
    <dsp:sp modelId="{B01766F6-F3EE-4ED0-BBE4-AFDAC058BB2B}">
      <dsp:nvSpPr>
        <dsp:cNvPr id="0" name=""/>
        <dsp:cNvSpPr/>
      </dsp:nvSpPr>
      <dsp:spPr>
        <a:xfrm>
          <a:off x="6358660"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Check6-Estimate mod per min</a:t>
          </a:r>
        </a:p>
      </dsp:txBody>
      <dsp:txXfrm>
        <a:off x="6358660" y="3152"/>
        <a:ext cx="1147587" cy="688552"/>
      </dsp:txXfrm>
    </dsp:sp>
    <dsp:sp modelId="{03047287-D05C-4080-ABEC-EBCDCB02AD06}">
      <dsp:nvSpPr>
        <dsp:cNvPr id="0" name=""/>
        <dsp:cNvSpPr/>
      </dsp:nvSpPr>
      <dsp:spPr>
        <a:xfrm>
          <a:off x="7621007"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Check7-Upd stat threshold</a:t>
          </a:r>
        </a:p>
      </dsp:txBody>
      <dsp:txXfrm>
        <a:off x="7621007" y="3152"/>
        <a:ext cx="1147587" cy="688552"/>
      </dsp:txXfrm>
    </dsp:sp>
    <dsp:sp modelId="{1A2A4373-2252-465A-9601-F2732F005643}">
      <dsp:nvSpPr>
        <dsp:cNvPr id="0" name=""/>
        <dsp:cNvSpPr/>
      </dsp:nvSpPr>
      <dsp:spPr>
        <a:xfrm>
          <a:off x="8883353"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Check8-Tiny tab OutOfDate</a:t>
          </a:r>
        </a:p>
      </dsp:txBody>
      <dsp:txXfrm>
        <a:off x="8883353" y="3152"/>
        <a:ext cx="1147587" cy="688552"/>
      </dsp:txXfrm>
    </dsp:sp>
    <dsp:sp modelId="{27808741-CD45-40BD-8603-18CE9731DA31}">
      <dsp:nvSpPr>
        <dsp:cNvPr id="0" name=""/>
        <dsp:cNvSpPr/>
      </dsp:nvSpPr>
      <dsp:spPr>
        <a:xfrm>
          <a:off x="10145700" y="3152"/>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Check9-TF2371 dynamic threshold</a:t>
          </a:r>
        </a:p>
      </dsp:txBody>
      <dsp:txXfrm>
        <a:off x="10145700" y="3152"/>
        <a:ext cx="1147587" cy="688552"/>
      </dsp:txXfrm>
    </dsp:sp>
    <dsp:sp modelId="{E6C9FF7A-C260-4449-98C3-6DC015AF1191}">
      <dsp:nvSpPr>
        <dsp:cNvPr id="0" name=""/>
        <dsp:cNvSpPr/>
      </dsp:nvSpPr>
      <dsp:spPr>
        <a:xfrm>
          <a:off x="46927"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Check10-Ascending stats</a:t>
          </a:r>
        </a:p>
      </dsp:txBody>
      <dsp:txXfrm>
        <a:off x="46927" y="806463"/>
        <a:ext cx="1147587" cy="688552"/>
      </dsp:txXfrm>
    </dsp:sp>
    <dsp:sp modelId="{CD6EB559-92BA-4835-A063-95E4FB19467D}">
      <dsp:nvSpPr>
        <dsp:cNvPr id="0" name=""/>
        <dsp:cNvSpPr/>
      </dsp:nvSpPr>
      <dsp:spPr>
        <a:xfrm>
          <a:off x="1309274"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Check11-TF4139 hist amendment</a:t>
          </a:r>
        </a:p>
      </dsp:txBody>
      <dsp:txXfrm>
        <a:off x="1309274" y="806463"/>
        <a:ext cx="1147587" cy="688552"/>
      </dsp:txXfrm>
    </dsp:sp>
    <dsp:sp modelId="{432AF0CC-BF1E-441B-A9C2-88D94C7FF03A}">
      <dsp:nvSpPr>
        <dsp:cNvPr id="0" name=""/>
        <dsp:cNvSpPr/>
      </dsp:nvSpPr>
      <dsp:spPr>
        <a:xfrm>
          <a:off x="2571621"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Check12-TF2389 and TF2390 hist</a:t>
          </a:r>
        </a:p>
      </dsp:txBody>
      <dsp:txXfrm>
        <a:off x="2571621" y="806463"/>
        <a:ext cx="1147587" cy="688552"/>
      </dsp:txXfrm>
    </dsp:sp>
    <dsp:sp modelId="{F055876A-553F-46D0-A1BE-AAE955BC9CA2}">
      <dsp:nvSpPr>
        <dsp:cNvPr id="0" name=""/>
        <dsp:cNvSpPr/>
      </dsp:nvSpPr>
      <dsp:spPr>
        <a:xfrm>
          <a:off x="3833967"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Check13-TF4199 - QO hotfixes</a:t>
          </a:r>
        </a:p>
      </dsp:txBody>
      <dsp:txXfrm>
        <a:off x="3833967" y="806463"/>
        <a:ext cx="1147587" cy="688552"/>
      </dsp:txXfrm>
    </dsp:sp>
    <dsp:sp modelId="{304E7AA5-B858-4C8F-88BB-9A257A32FA42}">
      <dsp:nvSpPr>
        <dsp:cNvPr id="0" name=""/>
        <dsp:cNvSpPr/>
      </dsp:nvSpPr>
      <dsp:spPr>
        <a:xfrm>
          <a:off x="5096314"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Check14-Filtered stats</a:t>
          </a:r>
        </a:p>
      </dsp:txBody>
      <dsp:txXfrm>
        <a:off x="5096314" y="806463"/>
        <a:ext cx="1147587" cy="688552"/>
      </dsp:txXfrm>
    </dsp:sp>
    <dsp:sp modelId="{12D60FCC-16EF-4A55-97E3-343E4210BA34}">
      <dsp:nvSpPr>
        <dsp:cNvPr id="0" name=""/>
        <dsp:cNvSpPr/>
      </dsp:nvSpPr>
      <dsp:spPr>
        <a:xfrm>
          <a:off x="6358660"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Check15-Data skew histograms</a:t>
          </a:r>
        </a:p>
      </dsp:txBody>
      <dsp:txXfrm>
        <a:off x="6358660" y="806463"/>
        <a:ext cx="1147587" cy="688552"/>
      </dsp:txXfrm>
    </dsp:sp>
    <dsp:sp modelId="{FE7D0BC4-43F7-46C2-A1E5-9A31E26033FD}">
      <dsp:nvSpPr>
        <dsp:cNvPr id="0" name=""/>
        <dsp:cNvSpPr/>
      </dsp:nvSpPr>
      <dsp:spPr>
        <a:xfrm>
          <a:off x="7621007"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Check16-Filtered stat OutOfDate</a:t>
          </a:r>
        </a:p>
      </dsp:txBody>
      <dsp:txXfrm>
        <a:off x="7621007" y="806463"/>
        <a:ext cx="1147587" cy="688552"/>
      </dsp:txXfrm>
    </dsp:sp>
    <dsp:sp modelId="{1C237E92-2E9E-43C3-8649-B41C5512F616}">
      <dsp:nvSpPr>
        <dsp:cNvPr id="0" name=""/>
        <dsp:cNvSpPr/>
      </dsp:nvSpPr>
      <dsp:spPr>
        <a:xfrm>
          <a:off x="8883353"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Check17-NoExpand stats on views</a:t>
          </a:r>
        </a:p>
      </dsp:txBody>
      <dsp:txXfrm>
        <a:off x="8883353" y="806463"/>
        <a:ext cx="1147587" cy="688552"/>
      </dsp:txXfrm>
    </dsp:sp>
    <dsp:sp modelId="{FE5082EF-B43F-4C4F-9F7C-DA7C28B67260}">
      <dsp:nvSpPr>
        <dsp:cNvPr id="0" name=""/>
        <dsp:cNvSpPr/>
      </dsp:nvSpPr>
      <dsp:spPr>
        <a:xfrm>
          <a:off x="10145700" y="806463"/>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Check18-DB setting</a:t>
          </a:r>
        </a:p>
      </dsp:txBody>
      <dsp:txXfrm>
        <a:off x="10145700" y="806463"/>
        <a:ext cx="1147587" cy="688552"/>
      </dsp:txXfrm>
    </dsp:sp>
    <dsp:sp modelId="{AE9796CC-16CA-4A22-8F19-46B424CF7E03}">
      <dsp:nvSpPr>
        <dsp:cNvPr id="0" name=""/>
        <dsp:cNvSpPr/>
      </dsp:nvSpPr>
      <dsp:spPr>
        <a:xfrm>
          <a:off x="46927"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Check19-Inc. DB setting</a:t>
          </a:r>
        </a:p>
      </dsp:txBody>
      <dsp:txXfrm>
        <a:off x="46927" y="1609775"/>
        <a:ext cx="1147587" cy="688552"/>
      </dsp:txXfrm>
    </dsp:sp>
    <dsp:sp modelId="{7CAFBCD7-A0EF-4B0A-9F53-988563DDBC07}">
      <dsp:nvSpPr>
        <dsp:cNvPr id="0" name=""/>
        <dsp:cNvSpPr/>
      </dsp:nvSpPr>
      <dsp:spPr>
        <a:xfrm>
          <a:off x="1309274"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Check20-Inc. partitioned stats</a:t>
          </a:r>
        </a:p>
      </dsp:txBody>
      <dsp:txXfrm>
        <a:off x="1309274" y="1609775"/>
        <a:ext cx="1147587" cy="688552"/>
      </dsp:txXfrm>
    </dsp:sp>
    <dsp:sp modelId="{460CE2A4-16EC-4914-8E1F-66F4D301F2B2}">
      <dsp:nvSpPr>
        <dsp:cNvPr id="0" name=""/>
        <dsp:cNvSpPr/>
      </dsp:nvSpPr>
      <dsp:spPr>
        <a:xfrm>
          <a:off x="2571621"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Check21-Async, background jobs</a:t>
          </a:r>
        </a:p>
      </dsp:txBody>
      <dsp:txXfrm>
        <a:off x="2571621" y="1609775"/>
        <a:ext cx="1147587" cy="688552"/>
      </dsp:txXfrm>
    </dsp:sp>
    <dsp:sp modelId="{69F63B1A-82B0-4C6F-9CF3-FE4674059AC9}">
      <dsp:nvSpPr>
        <dsp:cNvPr id="0" name=""/>
        <dsp:cNvSpPr/>
      </dsp:nvSpPr>
      <dsp:spPr>
        <a:xfrm>
          <a:off x="3833967"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Check22-Modules running upd</a:t>
          </a:r>
        </a:p>
      </dsp:txBody>
      <dsp:txXfrm>
        <a:off x="3833967" y="1609775"/>
        <a:ext cx="1147587" cy="688552"/>
      </dsp:txXfrm>
    </dsp:sp>
    <dsp:sp modelId="{6DF2C57A-C46F-4C54-A378-5F2AA27EAE85}">
      <dsp:nvSpPr>
        <dsp:cNvPr id="0" name=""/>
        <dsp:cNvSpPr/>
      </dsp:nvSpPr>
      <dsp:spPr>
        <a:xfrm>
          <a:off x="5096314"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Check23-Small percent sample</a:t>
          </a:r>
        </a:p>
      </dsp:txBody>
      <dsp:txXfrm>
        <a:off x="5096314" y="1609775"/>
        <a:ext cx="1147587" cy="688552"/>
      </dsp:txXfrm>
    </dsp:sp>
    <dsp:sp modelId="{95E13B04-2300-4934-852E-1C9E0A8ADDF7}">
      <dsp:nvSpPr>
        <dsp:cNvPr id="0" name=""/>
        <dsp:cNvSpPr/>
      </dsp:nvSpPr>
      <dsp:spPr>
        <a:xfrm>
          <a:off x="6358660"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Check24-Adjust MAXDOP</a:t>
          </a:r>
        </a:p>
      </dsp:txBody>
      <dsp:txXfrm>
        <a:off x="6358660" y="1609775"/>
        <a:ext cx="1147587" cy="688552"/>
      </dsp:txXfrm>
    </dsp:sp>
    <dsp:sp modelId="{DBAAA7E6-BBF6-41AA-9393-A6609A64F959}">
      <dsp:nvSpPr>
        <dsp:cNvPr id="0" name=""/>
        <dsp:cNvSpPr/>
      </dsp:nvSpPr>
      <dsp:spPr>
        <a:xfrm>
          <a:off x="7621007"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Check25-NoRecompute</a:t>
          </a:r>
        </a:p>
      </dsp:txBody>
      <dsp:txXfrm>
        <a:off x="7621007" y="1609775"/>
        <a:ext cx="1147587" cy="688552"/>
      </dsp:txXfrm>
    </dsp:sp>
    <dsp:sp modelId="{7F6A8226-05E0-45DE-AD5A-9D31F597BF71}">
      <dsp:nvSpPr>
        <dsp:cNvPr id="0" name=""/>
        <dsp:cNvSpPr/>
      </dsp:nvSpPr>
      <dsp:spPr>
        <a:xfrm>
          <a:off x="8883353"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Check26-Stats on LOB columns</a:t>
          </a:r>
        </a:p>
      </dsp:txBody>
      <dsp:txXfrm>
        <a:off x="8883353" y="1609775"/>
        <a:ext cx="1147587" cy="688552"/>
      </dsp:txXfrm>
    </dsp:sp>
    <dsp:sp modelId="{503966CF-0F2D-48A5-9E49-8FD0A6C275A8}">
      <dsp:nvSpPr>
        <dsp:cNvPr id="0" name=""/>
        <dsp:cNvSpPr/>
      </dsp:nvSpPr>
      <dsp:spPr>
        <a:xfrm>
          <a:off x="10145700" y="1609775"/>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Check27-More stats than cols</a:t>
          </a:r>
        </a:p>
      </dsp:txBody>
      <dsp:txXfrm>
        <a:off x="10145700" y="1609775"/>
        <a:ext cx="1147587" cy="688552"/>
      </dsp:txXfrm>
    </dsp:sp>
    <dsp:sp modelId="{15430F22-C5BA-4B6E-BF01-319C0B5CCD22}">
      <dsp:nvSpPr>
        <dsp:cNvPr id="0" name=""/>
        <dsp:cNvSpPr/>
      </dsp:nvSpPr>
      <dsp:spPr>
        <a:xfrm>
          <a:off x="46927"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Check28-Duplicated stats</a:t>
          </a:r>
        </a:p>
      </dsp:txBody>
      <dsp:txXfrm>
        <a:off x="46927" y="2413086"/>
        <a:ext cx="1147587" cy="688552"/>
      </dsp:txXfrm>
    </dsp:sp>
    <dsp:sp modelId="{5D0D0534-6216-486A-94B5-B46C12DA7155}">
      <dsp:nvSpPr>
        <dsp:cNvPr id="0" name=""/>
        <dsp:cNvSpPr/>
      </dsp:nvSpPr>
      <dsp:spPr>
        <a:xfrm>
          <a:off x="1309274"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Check29-Tables 10mi and sample</a:t>
          </a:r>
        </a:p>
      </dsp:txBody>
      <dsp:txXfrm>
        <a:off x="1309274" y="2413086"/>
        <a:ext cx="1147587" cy="688552"/>
      </dsp:txXfrm>
    </dsp:sp>
    <dsp:sp modelId="{706A3475-7B38-4804-BE96-A468EDDD06BB}">
      <dsp:nvSpPr>
        <dsp:cNvPr id="0" name=""/>
        <dsp:cNvSpPr/>
      </dsp:nvSpPr>
      <dsp:spPr>
        <a:xfrm>
          <a:off x="2571621"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Check30-Out-of-date stats</a:t>
          </a:r>
        </a:p>
      </dsp:txBody>
      <dsp:txXfrm>
        <a:off x="2571621" y="2413086"/>
        <a:ext cx="1147587" cy="688552"/>
      </dsp:txXfrm>
    </dsp:sp>
    <dsp:sp modelId="{B4E65455-9631-4F94-8405-9E0582C5F75A}">
      <dsp:nvSpPr>
        <dsp:cNvPr id="0" name=""/>
        <dsp:cNvSpPr/>
      </dsp:nvSpPr>
      <dsp:spPr>
        <a:xfrm>
          <a:off x="3833967"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Check31-Empty histograms</a:t>
          </a:r>
        </a:p>
      </dsp:txBody>
      <dsp:txXfrm>
        <a:off x="3833967" y="2413086"/>
        <a:ext cx="1147587" cy="688552"/>
      </dsp:txXfrm>
    </dsp:sp>
    <dsp:sp modelId="{8444DCC1-4708-4FB9-87E8-84BE83777B4F}">
      <dsp:nvSpPr>
        <dsp:cNvPr id="0" name=""/>
        <dsp:cNvSpPr/>
      </dsp:nvSpPr>
      <dsp:spPr>
        <a:xfrm>
          <a:off x="5096314"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Check32-TF7471 parallel UpdStat</a:t>
          </a:r>
        </a:p>
      </dsp:txBody>
      <dsp:txXfrm>
        <a:off x="5096314" y="2413086"/>
        <a:ext cx="1147587" cy="688552"/>
      </dsp:txXfrm>
    </dsp:sp>
    <dsp:sp modelId="{72C6B5D9-E103-447C-AFEF-63A8D69AC479}">
      <dsp:nvSpPr>
        <dsp:cNvPr id="0" name=""/>
        <dsp:cNvSpPr/>
      </dsp:nvSpPr>
      <dsp:spPr>
        <a:xfrm>
          <a:off x="6358660"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Check33-Persist_Sample_Percent</a:t>
          </a:r>
        </a:p>
      </dsp:txBody>
      <dsp:txXfrm>
        <a:off x="6358660" y="2413086"/>
        <a:ext cx="1147587" cy="688552"/>
      </dsp:txXfrm>
    </dsp:sp>
    <dsp:sp modelId="{2308C701-9A94-43BE-A6DB-CCF0576C2B49}">
      <dsp:nvSpPr>
        <dsp:cNvPr id="0" name=""/>
        <dsp:cNvSpPr/>
      </dsp:nvSpPr>
      <dsp:spPr>
        <a:xfrm>
          <a:off x="7621007"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Check34-Stats full to sample</a:t>
          </a:r>
        </a:p>
      </dsp:txBody>
      <dsp:txXfrm>
        <a:off x="7621007" y="2413086"/>
        <a:ext cx="1147587" cy="688552"/>
      </dsp:txXfrm>
    </dsp:sp>
    <dsp:sp modelId="{EFF76377-43B6-42AB-A340-289FBBAAAB0C}">
      <dsp:nvSpPr>
        <dsp:cNvPr id="0" name=""/>
        <dsp:cNvSpPr/>
      </dsp:nvSpPr>
      <dsp:spPr>
        <a:xfrm>
          <a:off x="8883353"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Check35-Hypothetical stats</a:t>
          </a:r>
        </a:p>
      </dsp:txBody>
      <dsp:txXfrm>
        <a:off x="8883353" y="2413086"/>
        <a:ext cx="1147587" cy="688552"/>
      </dsp:txXfrm>
    </dsp:sp>
    <dsp:sp modelId="{93D90AA5-CB57-424B-9BC1-C329855F0D00}">
      <dsp:nvSpPr>
        <dsp:cNvPr id="0" name=""/>
        <dsp:cNvSpPr/>
      </dsp:nvSpPr>
      <dsp:spPr>
        <a:xfrm>
          <a:off x="10145700" y="2413086"/>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Check36-Data from CommandLog</a:t>
          </a:r>
        </a:p>
      </dsp:txBody>
      <dsp:txXfrm>
        <a:off x="10145700" y="2413086"/>
        <a:ext cx="1147587" cy="688552"/>
      </dsp:txXfrm>
    </dsp:sp>
    <dsp:sp modelId="{802B2D69-3148-4B0F-A69C-D2D2B05506A4}">
      <dsp:nvSpPr>
        <dsp:cNvPr id="0" name=""/>
        <dsp:cNvSpPr/>
      </dsp:nvSpPr>
      <dsp:spPr>
        <a:xfrm>
          <a:off x="46927"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Check37-Sample on part. tab</a:t>
          </a:r>
        </a:p>
      </dsp:txBody>
      <dsp:txXfrm>
        <a:off x="46927" y="3216398"/>
        <a:ext cx="1147587" cy="688552"/>
      </dsp:txXfrm>
    </dsp:sp>
    <dsp:sp modelId="{09B9A3D8-28FB-4AA8-8CA4-86FE17311F3C}">
      <dsp:nvSpPr>
        <dsp:cNvPr id="0" name=""/>
        <dsp:cNvSpPr/>
      </dsp:nvSpPr>
      <dsp:spPr>
        <a:xfrm>
          <a:off x="1309274"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Check38-Anti-matter columns</a:t>
          </a:r>
        </a:p>
      </dsp:txBody>
      <dsp:txXfrm>
        <a:off x="1309274" y="3216398"/>
        <a:ext cx="1147587" cy="688552"/>
      </dsp:txXfrm>
    </dsp:sp>
    <dsp:sp modelId="{03C176A5-BD2D-4F9A-83CE-94010D7EAA3D}">
      <dsp:nvSpPr>
        <dsp:cNvPr id="0" name=""/>
        <dsp:cNvSpPr/>
      </dsp:nvSpPr>
      <dsp:spPr>
        <a:xfrm>
          <a:off x="2571621"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Check39-Missing column stats</a:t>
          </a:r>
        </a:p>
      </dsp:txBody>
      <dsp:txXfrm>
        <a:off x="2571621" y="3216398"/>
        <a:ext cx="1147587" cy="688552"/>
      </dsp:txXfrm>
    </dsp:sp>
    <dsp:sp modelId="{AAC2DDF5-CE34-4FF9-B16A-FD89DCBD3151}">
      <dsp:nvSpPr>
        <dsp:cNvPr id="0" name=""/>
        <dsp:cNvSpPr/>
      </dsp:nvSpPr>
      <dsp:spPr>
        <a:xfrm>
          <a:off x="3833967"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Check40-Missing multi-col stats</a:t>
          </a:r>
        </a:p>
      </dsp:txBody>
      <dsp:txXfrm>
        <a:off x="3833967" y="3216398"/>
        <a:ext cx="1147587" cy="688552"/>
      </dsp:txXfrm>
    </dsp:sp>
    <dsp:sp modelId="{BFDEA3C4-1308-4F15-919C-77B69B323ED4}">
      <dsp:nvSpPr>
        <dsp:cNvPr id="0" name=""/>
        <dsp:cNvSpPr/>
      </dsp:nvSpPr>
      <dsp:spPr>
        <a:xfrm>
          <a:off x="5096314"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Check41-AutoCreated multicol</a:t>
          </a:r>
        </a:p>
      </dsp:txBody>
      <dsp:txXfrm>
        <a:off x="5096314" y="3216398"/>
        <a:ext cx="1147587" cy="688552"/>
      </dsp:txXfrm>
    </dsp:sp>
    <dsp:sp modelId="{4FF38AAC-C846-4E06-BAC9-AA54E3B5C8DA}">
      <dsp:nvSpPr>
        <dsp:cNvPr id="0" name=""/>
        <dsp:cNvSpPr/>
      </dsp:nvSpPr>
      <dsp:spPr>
        <a:xfrm>
          <a:off x="6358660"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Check42-SampleRate per table</a:t>
          </a:r>
        </a:p>
      </dsp:txBody>
      <dsp:txXfrm>
        <a:off x="6358660" y="3216398"/>
        <a:ext cx="1147587" cy="688552"/>
      </dsp:txXfrm>
    </dsp:sp>
    <dsp:sp modelId="{DAABBFAF-3A86-4BA1-9133-7ACCDFC40A49}">
      <dsp:nvSpPr>
        <dsp:cNvPr id="0" name=""/>
        <dsp:cNvSpPr/>
      </dsp:nvSpPr>
      <dsp:spPr>
        <a:xfrm>
          <a:off x="7621007"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Check43-Search maintenance plan</a:t>
          </a:r>
        </a:p>
      </dsp:txBody>
      <dsp:txXfrm>
        <a:off x="7621007" y="3216398"/>
        <a:ext cx="1147587" cy="688552"/>
      </dsp:txXfrm>
    </dsp:sp>
    <dsp:sp modelId="{030D3120-D7DF-4906-A28F-47FF32009FE9}">
      <dsp:nvSpPr>
        <dsp:cNvPr id="0" name=""/>
        <dsp:cNvSpPr/>
      </dsp:nvSpPr>
      <dsp:spPr>
        <a:xfrm>
          <a:off x="8883353"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Check44-Auto_Stats xEvent</a:t>
          </a:r>
        </a:p>
      </dsp:txBody>
      <dsp:txXfrm>
        <a:off x="8883353" y="3216398"/>
        <a:ext cx="1147587" cy="688552"/>
      </dsp:txXfrm>
    </dsp:sp>
    <dsp:sp modelId="{558B50D2-ABB6-41C3-9CBA-1A29E6DA82D5}">
      <dsp:nvSpPr>
        <dsp:cNvPr id="0" name=""/>
        <dsp:cNvSpPr/>
      </dsp:nvSpPr>
      <dsp:spPr>
        <a:xfrm>
          <a:off x="10145700" y="3216398"/>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Check45-Stats load and linked</a:t>
          </a:r>
        </a:p>
      </dsp:txBody>
      <dsp:txXfrm>
        <a:off x="10145700" y="3216398"/>
        <a:ext cx="1147587" cy="688552"/>
      </dsp:txXfrm>
    </dsp:sp>
    <dsp:sp modelId="{E3E496CD-183E-497A-A50A-04F9236DCFE3}">
      <dsp:nvSpPr>
        <dsp:cNvPr id="0" name=""/>
        <dsp:cNvSpPr/>
      </dsp:nvSpPr>
      <dsp:spPr>
        <a:xfrm>
          <a:off x="46927"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Check46-Bad internal stat order</a:t>
          </a:r>
        </a:p>
      </dsp:txBody>
      <dsp:txXfrm>
        <a:off x="46927" y="4019709"/>
        <a:ext cx="1147587" cy="688552"/>
      </dsp:txXfrm>
    </dsp:sp>
    <dsp:sp modelId="{665487D6-8AD5-4640-A1BB-CAB91B1D0035}">
      <dsp:nvSpPr>
        <dsp:cNvPr id="0" name=""/>
        <dsp:cNvSpPr/>
      </dsp:nvSpPr>
      <dsp:spPr>
        <a:xfrm>
          <a:off x="1309274"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Check47-Data skew histograms 2</a:t>
          </a:r>
        </a:p>
      </dsp:txBody>
      <dsp:txXfrm>
        <a:off x="1309274" y="4019709"/>
        <a:ext cx="1147587" cy="688552"/>
      </dsp:txXfrm>
    </dsp:sp>
    <dsp:sp modelId="{C3F668A8-8DB8-491E-94D7-EA284BF984FB}">
      <dsp:nvSpPr>
        <dsp:cNvPr id="0" name=""/>
        <dsp:cNvSpPr/>
      </dsp:nvSpPr>
      <dsp:spPr>
        <a:xfrm>
          <a:off x="2571621"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Check48-Clustered columstore</a:t>
          </a:r>
        </a:p>
      </dsp:txBody>
      <dsp:txXfrm>
        <a:off x="2571621" y="4019709"/>
        <a:ext cx="1147587" cy="688552"/>
      </dsp:txXfrm>
    </dsp:sp>
    <dsp:sp modelId="{BA8AF2EC-4938-4C9C-B289-9A0BE3CE3C88}">
      <dsp:nvSpPr>
        <dsp:cNvPr id="0" name=""/>
        <dsp:cNvSpPr/>
      </dsp:nvSpPr>
      <dsp:spPr>
        <a:xfrm>
          <a:off x="3833967"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Check49-Cloned DB columstore</a:t>
          </a:r>
        </a:p>
      </dsp:txBody>
      <dsp:txXfrm>
        <a:off x="3833967" y="4019709"/>
        <a:ext cx="1147587" cy="688552"/>
      </dsp:txXfrm>
    </dsp:sp>
    <dsp:sp modelId="{A77427C8-8EF0-46B8-B37D-35CBE0DEFCED}">
      <dsp:nvSpPr>
        <dsp:cNvPr id="0" name=""/>
        <dsp:cNvSpPr/>
      </dsp:nvSpPr>
      <dsp:spPr>
        <a:xfrm>
          <a:off x="5096314"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Check50-Bad leading column</a:t>
          </a:r>
        </a:p>
      </dsp:txBody>
      <dsp:txXfrm>
        <a:off x="5096314" y="4019709"/>
        <a:ext cx="1147587" cy="688552"/>
      </dsp:txXfrm>
    </dsp:sp>
    <dsp:sp modelId="{4EA80D54-1B65-41C4-A648-8523F2EF5522}">
      <dsp:nvSpPr>
        <dsp:cNvPr id="0" name=""/>
        <dsp:cNvSpPr/>
      </dsp:nvSpPr>
      <dsp:spPr>
        <a:xfrm>
          <a:off x="6358660"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Check51-Maintenance time win</a:t>
          </a:r>
        </a:p>
      </dsp:txBody>
      <dsp:txXfrm>
        <a:off x="6358660" y="4019709"/>
        <a:ext cx="1147587" cy="688552"/>
      </dsp:txXfrm>
    </dsp:sp>
    <dsp:sp modelId="{47FC9C8B-8C5E-4E30-8AAB-4332045AA85B}">
      <dsp:nvSpPr>
        <dsp:cNvPr id="0" name=""/>
        <dsp:cNvSpPr/>
      </dsp:nvSpPr>
      <dsp:spPr>
        <a:xfrm>
          <a:off x="7621007"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Check52-PlansWithLotStats</a:t>
          </a:r>
        </a:p>
      </dsp:txBody>
      <dsp:txXfrm>
        <a:off x="7621007" y="4019709"/>
        <a:ext cx="1147587" cy="688552"/>
      </dsp:txXfrm>
    </dsp:sp>
    <dsp:sp modelId="{0041CAB6-AE66-4F93-ACF5-F4EF40CB3B6D}">
      <dsp:nvSpPr>
        <dsp:cNvPr id="0" name=""/>
        <dsp:cNvSpPr/>
      </dsp:nvSpPr>
      <dsp:spPr>
        <a:xfrm>
          <a:off x="8883353"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Check53-PlansHighModCount</a:t>
          </a:r>
        </a:p>
      </dsp:txBody>
      <dsp:txXfrm>
        <a:off x="8883353" y="4019709"/>
        <a:ext cx="1147587" cy="688552"/>
      </dsp:txXfrm>
    </dsp:sp>
    <dsp:sp modelId="{26CCD35D-B49E-4209-B2F5-BD3B9688D144}">
      <dsp:nvSpPr>
        <dsp:cNvPr id="0" name=""/>
        <dsp:cNvSpPr/>
      </dsp:nvSpPr>
      <dsp:spPr>
        <a:xfrm>
          <a:off x="10145700" y="4019709"/>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Check54-Queries </a:t>
          </a:r>
          <a:r>
            <a:rPr lang="pt-BR" sz="800" kern="1200" dirty="0" err="1"/>
            <a:t>with</a:t>
          </a:r>
          <a:r>
            <a:rPr lang="pt-BR" sz="800" kern="1200" dirty="0"/>
            <a:t> </a:t>
          </a:r>
          <a:r>
            <a:rPr lang="pt-BR" sz="800" kern="1200" dirty="0" err="1"/>
            <a:t>distinct</a:t>
          </a:r>
          <a:endParaRPr lang="pt-BR" sz="800" kern="1200" dirty="0"/>
        </a:p>
      </dsp:txBody>
      <dsp:txXfrm>
        <a:off x="10145700" y="4019709"/>
        <a:ext cx="1147587" cy="688552"/>
      </dsp:txXfrm>
    </dsp:sp>
    <dsp:sp modelId="{FDBFD8D0-9E6C-4E36-AC37-D064871DF517}">
      <dsp:nvSpPr>
        <dsp:cNvPr id="0" name=""/>
        <dsp:cNvSpPr/>
      </dsp:nvSpPr>
      <dsp:spPr>
        <a:xfrm>
          <a:off x="3202794" y="4823020"/>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Check55-Plan cache </a:t>
          </a:r>
          <a:r>
            <a:rPr lang="pt-BR" sz="800" kern="1200" dirty="0" err="1"/>
            <a:t>usage</a:t>
          </a:r>
          <a:endParaRPr lang="pt-BR" sz="800" kern="1200" dirty="0"/>
        </a:p>
      </dsp:txBody>
      <dsp:txXfrm>
        <a:off x="3202794" y="4823020"/>
        <a:ext cx="1147587" cy="688552"/>
      </dsp:txXfrm>
    </dsp:sp>
    <dsp:sp modelId="{23E574B9-AA4E-41EC-BDA1-9356A3B4DDDE}">
      <dsp:nvSpPr>
        <dsp:cNvPr id="0" name=""/>
        <dsp:cNvSpPr/>
      </dsp:nvSpPr>
      <dsp:spPr>
        <a:xfrm>
          <a:off x="4465140" y="4823020"/>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Check56-Date </a:t>
          </a:r>
          <a:r>
            <a:rPr lang="pt-BR" sz="800" kern="1200" dirty="0" err="1"/>
            <a:t>info</a:t>
          </a:r>
          <a:endParaRPr lang="pt-BR" sz="800" kern="1200" dirty="0"/>
        </a:p>
      </dsp:txBody>
      <dsp:txXfrm>
        <a:off x="4465140" y="4823020"/>
        <a:ext cx="1147587" cy="688552"/>
      </dsp:txXfrm>
    </dsp:sp>
    <dsp:sp modelId="{FC71780E-09DC-4D2B-BCFD-303DB9A18D0C}">
      <dsp:nvSpPr>
        <dsp:cNvPr id="0" name=""/>
        <dsp:cNvSpPr/>
      </dsp:nvSpPr>
      <dsp:spPr>
        <a:xfrm>
          <a:off x="5727487" y="4823020"/>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Check57-Ascii </a:t>
          </a:r>
          <a:r>
            <a:rPr lang="pt-BR" sz="800" kern="1200" dirty="0" err="1"/>
            <a:t>graph</a:t>
          </a:r>
          <a:r>
            <a:rPr lang="pt-BR" sz="800" kern="1200" dirty="0"/>
            <a:t> </a:t>
          </a:r>
          <a:r>
            <a:rPr lang="pt-BR" sz="800" kern="1200" dirty="0" err="1"/>
            <a:t>histogram</a:t>
          </a:r>
          <a:endParaRPr lang="pt-BR" sz="800" kern="1200" dirty="0"/>
        </a:p>
      </dsp:txBody>
      <dsp:txXfrm>
        <a:off x="5727487" y="4823020"/>
        <a:ext cx="1147587" cy="688552"/>
      </dsp:txXfrm>
    </dsp:sp>
    <dsp:sp modelId="{E3BB9F24-C219-46A2-84C9-0D788F52FD17}">
      <dsp:nvSpPr>
        <dsp:cNvPr id="0" name=""/>
        <dsp:cNvSpPr/>
      </dsp:nvSpPr>
      <dsp:spPr>
        <a:xfrm>
          <a:off x="6989833" y="4823020"/>
          <a:ext cx="1147587" cy="688552"/>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dirty="0"/>
            <a:t>Check58-Table </a:t>
          </a:r>
          <a:r>
            <a:rPr lang="pt-BR" sz="800" kern="1200" dirty="0" err="1"/>
            <a:t>growth</a:t>
          </a:r>
          <a:endParaRPr lang="pt-BR" sz="800" kern="1200" dirty="0"/>
        </a:p>
      </dsp:txBody>
      <dsp:txXfrm>
        <a:off x="6989833" y="4823020"/>
        <a:ext cx="1147587" cy="6885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DFF9E2-1E6D-42B7-8EA5-DB8EFAE4AAAA}">
      <dsp:nvSpPr>
        <dsp:cNvPr id="0" name=""/>
        <dsp:cNvSpPr/>
      </dsp:nvSpPr>
      <dsp:spPr>
        <a:xfrm>
          <a:off x="6218"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out-of-date (more than 24 hours since last update) stats</a:t>
          </a:r>
          <a:endParaRPr lang="pt-BR" sz="800" kern="1200"/>
        </a:p>
      </dsp:txBody>
      <dsp:txXfrm>
        <a:off x="6218" y="66393"/>
        <a:ext cx="1153857" cy="692314"/>
      </dsp:txXfrm>
    </dsp:sp>
    <dsp:sp modelId="{B207C29A-E6ED-478E-A220-5C6B9EE33942}">
      <dsp:nvSpPr>
        <dsp:cNvPr id="0" name=""/>
        <dsp:cNvSpPr/>
      </dsp:nvSpPr>
      <dsp:spPr>
        <a:xfrm>
          <a:off x="1275461"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Percent of stats considered out-of-date (more than 24 hours since last update)</a:t>
          </a:r>
          <a:endParaRPr lang="pt-BR" sz="800" kern="1200"/>
        </a:p>
      </dsp:txBody>
      <dsp:txXfrm>
        <a:off x="1275461" y="66393"/>
        <a:ext cx="1153857" cy="692314"/>
      </dsp:txXfrm>
    </dsp:sp>
    <dsp:sp modelId="{FB234192-9171-4899-A9DD-9F8B61F09059}">
      <dsp:nvSpPr>
        <dsp:cNvPr id="0" name=""/>
        <dsp:cNvSpPr/>
      </dsp:nvSpPr>
      <dsp:spPr>
        <a:xfrm>
          <a:off x="2544704"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tiny table (less than or equal to 500 rows) with out-of-date stats</a:t>
          </a:r>
          <a:endParaRPr lang="pt-BR" sz="800" kern="1200"/>
        </a:p>
      </dsp:txBody>
      <dsp:txXfrm>
        <a:off x="2544704" y="66393"/>
        <a:ext cx="1153857" cy="692314"/>
      </dsp:txXfrm>
    </dsp:sp>
    <dsp:sp modelId="{5AAAEF36-1F58-4465-83F7-5CABC30ACB58}">
      <dsp:nvSpPr>
        <dsp:cNvPr id="0" name=""/>
        <dsp:cNvSpPr/>
      </dsp:nvSpPr>
      <dsp:spPr>
        <a:xfrm>
          <a:off x="3813947"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 sampling rate lower than 5% of table</a:t>
          </a:r>
          <a:endParaRPr lang="pt-BR" sz="800" kern="1200"/>
        </a:p>
      </dsp:txBody>
      <dsp:txXfrm>
        <a:off x="3813947" y="66393"/>
        <a:ext cx="1153857" cy="692314"/>
      </dsp:txXfrm>
    </dsp:sp>
    <dsp:sp modelId="{DCDDD9DF-FE04-4FEF-B4CA-BBDE92B11175}">
      <dsp:nvSpPr>
        <dsp:cNvPr id="0" name=""/>
        <dsp:cNvSpPr/>
      </dsp:nvSpPr>
      <dsp:spPr>
        <a:xfrm>
          <a:off x="5083189"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tables that will have an auto update/create sampling rate lower than 5% of table</a:t>
          </a:r>
          <a:endParaRPr lang="pt-BR" sz="800" kern="1200"/>
        </a:p>
      </dsp:txBody>
      <dsp:txXfrm>
        <a:off x="5083189" y="66393"/>
        <a:ext cx="1153857" cy="692314"/>
      </dsp:txXfrm>
    </dsp:sp>
    <dsp:sp modelId="{68F72685-1A05-45FC-A206-B99FE195CE24}">
      <dsp:nvSpPr>
        <dsp:cNvPr id="0" name=""/>
        <dsp:cNvSpPr/>
      </dsp:nvSpPr>
      <dsp:spPr>
        <a:xfrm>
          <a:off x="6352432"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estimated events of stats being updated from fullscan to sample(due to an auto-update)</a:t>
          </a:r>
          <a:endParaRPr lang="pt-BR" sz="800" kern="1200"/>
        </a:p>
      </dsp:txBody>
      <dsp:txXfrm>
        <a:off x="6352432" y="66393"/>
        <a:ext cx="1153857" cy="692314"/>
      </dsp:txXfrm>
    </dsp:sp>
    <dsp:sp modelId="{85069E92-B4B6-48A7-870E-8E3E955FB9F1}">
      <dsp:nvSpPr>
        <dsp:cNvPr id="0" name=""/>
        <dsp:cNvSpPr/>
      </dsp:nvSpPr>
      <dsp:spPr>
        <a:xfrm>
          <a:off x="7621675"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statistics with modifications greater than 1000 or 1% of table</a:t>
          </a:r>
          <a:endParaRPr lang="pt-BR" sz="800" kern="1200"/>
        </a:p>
      </dsp:txBody>
      <dsp:txXfrm>
        <a:off x="7621675" y="66393"/>
        <a:ext cx="1153857" cy="692314"/>
      </dsp:txXfrm>
    </dsp:sp>
    <dsp:sp modelId="{24326E5E-9B97-4545-93FB-B87D4AF73B27}">
      <dsp:nvSpPr>
        <dsp:cNvPr id="0" name=""/>
        <dsp:cNvSpPr/>
      </dsp:nvSpPr>
      <dsp:spPr>
        <a:xfrm>
          <a:off x="8890918"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only 1 update since creation</a:t>
          </a:r>
          <a:endParaRPr lang="pt-BR" sz="800" kern="1200"/>
        </a:p>
      </dsp:txBody>
      <dsp:txXfrm>
        <a:off x="8890918" y="66393"/>
        <a:ext cx="1153857" cy="692314"/>
      </dsp:txXfrm>
    </dsp:sp>
    <dsp:sp modelId="{D592B61D-14D1-47EE-B8AF-A44C38C257A4}">
      <dsp:nvSpPr>
        <dsp:cNvPr id="0" name=""/>
        <dsp:cNvSpPr/>
      </dsp:nvSpPr>
      <dsp:spPr>
        <a:xfrm>
          <a:off x="10160161" y="663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Number of duplicated stats</a:t>
          </a:r>
        </a:p>
      </dsp:txBody>
      <dsp:txXfrm>
        <a:off x="10160161" y="66393"/>
        <a:ext cx="1153857" cy="692314"/>
      </dsp:txXfrm>
    </dsp:sp>
    <dsp:sp modelId="{EAE6567F-D562-4E31-8FA4-51C3CF30079E}">
      <dsp:nvSpPr>
        <dsp:cNvPr id="0" name=""/>
        <dsp:cNvSpPr/>
      </dsp:nvSpPr>
      <dsp:spPr>
        <a:xfrm>
          <a:off x="6218"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Number of unused stats</a:t>
          </a:r>
        </a:p>
      </dsp:txBody>
      <dsp:txXfrm>
        <a:off x="6218" y="874093"/>
        <a:ext cx="1153857" cy="692314"/>
      </dsp:txXfrm>
    </dsp:sp>
    <dsp:sp modelId="{3FBE9249-A1A2-4985-B049-83F114A236E0}">
      <dsp:nvSpPr>
        <dsp:cNvPr id="0" name=""/>
        <dsp:cNvSpPr/>
      </dsp:nvSpPr>
      <dsp:spPr>
        <a:xfrm>
          <a:off x="1275461"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missing multi-column stats</a:t>
          </a:r>
          <a:endParaRPr lang="pt-BR" sz="800" kern="1200" dirty="0"/>
        </a:p>
      </dsp:txBody>
      <dsp:txXfrm>
        <a:off x="1275461" y="874093"/>
        <a:ext cx="1153857" cy="692314"/>
      </dsp:txXfrm>
    </dsp:sp>
    <dsp:sp modelId="{B5971A4A-C4BF-4A9E-87FA-64126F59D53B}">
      <dsp:nvSpPr>
        <dsp:cNvPr id="0" name=""/>
        <dsp:cNvSpPr/>
      </dsp:nvSpPr>
      <dsp:spPr>
        <a:xfrm>
          <a:off x="2544704"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multi-column stats auto created on SQL 2000</a:t>
          </a:r>
          <a:endParaRPr lang="pt-BR" sz="800" kern="1200"/>
        </a:p>
      </dsp:txBody>
      <dsp:txXfrm>
        <a:off x="2544704" y="874093"/>
        <a:ext cx="1153857" cy="692314"/>
      </dsp:txXfrm>
    </dsp:sp>
    <dsp:sp modelId="{BBF290EE-2D47-4852-A7F5-EA26A8628E07}">
      <dsp:nvSpPr>
        <dsp:cNvPr id="0" name=""/>
        <dsp:cNvSpPr/>
      </dsp:nvSpPr>
      <dsp:spPr>
        <a:xfrm>
          <a:off x="3813947"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missing column stats events from default trace</a:t>
          </a:r>
          <a:endParaRPr lang="pt-BR" sz="800" kern="1200"/>
        </a:p>
      </dsp:txBody>
      <dsp:txXfrm>
        <a:off x="3813947" y="874093"/>
        <a:ext cx="1153857" cy="692314"/>
      </dsp:txXfrm>
    </dsp:sp>
    <dsp:sp modelId="{8A82C960-7741-42C3-B7CD-471D83DECDA2}">
      <dsp:nvSpPr>
        <dsp:cNvPr id="0" name=""/>
        <dsp:cNvSpPr/>
      </dsp:nvSpPr>
      <dsp:spPr>
        <a:xfrm>
          <a:off x="5083189"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Number of hypothetical stats</a:t>
          </a:r>
        </a:p>
      </dsp:txBody>
      <dsp:txXfrm>
        <a:off x="5083189" y="874093"/>
        <a:ext cx="1153857" cy="692314"/>
      </dsp:txXfrm>
    </dsp:sp>
    <dsp:sp modelId="{91D04688-74B9-4582-9ADE-738B4883A139}">
      <dsp:nvSpPr>
        <dsp:cNvPr id="0" name=""/>
        <dsp:cNvSpPr/>
      </dsp:nvSpPr>
      <dsp:spPr>
        <a:xfrm>
          <a:off x="6352432"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empty histograms</a:t>
          </a:r>
          <a:endParaRPr lang="pt-BR" sz="800" kern="1200"/>
        </a:p>
      </dsp:txBody>
      <dsp:txXfrm>
        <a:off x="6352432" y="874093"/>
        <a:ext cx="1153857" cy="692314"/>
      </dsp:txXfrm>
    </dsp:sp>
    <dsp:sp modelId="{3B5E5911-9112-42AC-9588-88218074D0D2}">
      <dsp:nvSpPr>
        <dsp:cNvPr id="0" name=""/>
        <dsp:cNvSpPr/>
      </dsp:nvSpPr>
      <dsp:spPr>
        <a:xfrm>
          <a:off x="7621675"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tables with more stats than columns</a:t>
          </a:r>
          <a:endParaRPr lang="pt-BR" sz="800" kern="1200"/>
        </a:p>
      </dsp:txBody>
      <dsp:txXfrm>
        <a:off x="7621675" y="874093"/>
        <a:ext cx="1153857" cy="692314"/>
      </dsp:txXfrm>
    </dsp:sp>
    <dsp:sp modelId="{975DA1C5-400C-4B76-AD94-97EF3F12E6A1}">
      <dsp:nvSpPr>
        <dsp:cNvPr id="0" name=""/>
        <dsp:cNvSpPr/>
      </dsp:nvSpPr>
      <dsp:spPr>
        <a:xfrm>
          <a:off x="8890918"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stats on LOBs (Large Objects) or BLOBs (Binary Large Objects)</a:t>
          </a:r>
          <a:endParaRPr lang="pt-BR" sz="800" kern="1200" dirty="0"/>
        </a:p>
      </dsp:txBody>
      <dsp:txXfrm>
        <a:off x="8890918" y="874093"/>
        <a:ext cx="1153857" cy="692314"/>
      </dsp:txXfrm>
    </dsp:sp>
    <dsp:sp modelId="{3914456B-70FF-4F28-B135-4B602759AAFC}">
      <dsp:nvSpPr>
        <dsp:cNvPr id="0" name=""/>
        <dsp:cNvSpPr/>
      </dsp:nvSpPr>
      <dsp:spPr>
        <a:xfrm>
          <a:off x="10160161" y="8740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stats set to NoRecompute</a:t>
          </a:r>
          <a:endParaRPr lang="pt-BR" sz="800" kern="1200" dirty="0"/>
        </a:p>
      </dsp:txBody>
      <dsp:txXfrm>
        <a:off x="10160161" y="874093"/>
        <a:ext cx="1153857" cy="692314"/>
      </dsp:txXfrm>
    </dsp:sp>
    <dsp:sp modelId="{63F4B026-E392-47A0-B45F-4FD7392A2DF5}">
      <dsp:nvSpPr>
        <dsp:cNvPr id="0" name=""/>
        <dsp:cNvSpPr/>
      </dsp:nvSpPr>
      <dsp:spPr>
        <a:xfrm>
          <a:off x="6218"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stats using "persist sample percent"</a:t>
          </a:r>
          <a:endParaRPr lang="pt-BR" sz="800" kern="1200" dirty="0"/>
        </a:p>
      </dsp:txBody>
      <dsp:txXfrm>
        <a:off x="6218" y="1681793"/>
        <a:ext cx="1153857" cy="692314"/>
      </dsp:txXfrm>
    </dsp:sp>
    <dsp:sp modelId="{5AF64D9D-DF2D-4B3E-8E9A-FA3B509AD641}">
      <dsp:nvSpPr>
        <dsp:cNvPr id="0" name=""/>
        <dsp:cNvSpPr/>
      </dsp:nvSpPr>
      <dsp:spPr>
        <a:xfrm>
          <a:off x="1275461"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using static auto-update threshold</a:t>
          </a:r>
          <a:endParaRPr lang="pt-BR" sz="800" kern="1200"/>
        </a:p>
      </dsp:txBody>
      <dsp:txXfrm>
        <a:off x="1275461" y="1681793"/>
        <a:ext cx="1153857" cy="692314"/>
      </dsp:txXfrm>
    </dsp:sp>
    <dsp:sp modelId="{FEF73A81-8084-45C5-9F3D-4E406557FF6E}">
      <dsp:nvSpPr>
        <dsp:cNvPr id="0" name=""/>
        <dsp:cNvSpPr/>
      </dsp:nvSpPr>
      <dsp:spPr>
        <a:xfrm>
          <a:off x="2544704"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on partitioned tables not using incremental stats</a:t>
          </a:r>
          <a:endParaRPr lang="pt-BR" sz="800" kern="1200"/>
        </a:p>
      </dsp:txBody>
      <dsp:txXfrm>
        <a:off x="2544704" y="1681793"/>
        <a:ext cx="1153857" cy="692314"/>
      </dsp:txXfrm>
    </dsp:sp>
    <dsp:sp modelId="{F57D735D-02F1-4777-BFC8-4920C80378B2}">
      <dsp:nvSpPr>
        <dsp:cNvPr id="0" name=""/>
        <dsp:cNvSpPr/>
      </dsp:nvSpPr>
      <dsp:spPr>
        <a:xfrm>
          <a:off x="3813947"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partitioned tables that will have a sample rate in a index rebuild</a:t>
          </a:r>
          <a:endParaRPr lang="pt-BR" sz="800" kern="1200"/>
        </a:p>
      </dsp:txBody>
      <dsp:txXfrm>
        <a:off x="3813947" y="1681793"/>
        <a:ext cx="1153857" cy="692314"/>
      </dsp:txXfrm>
    </dsp:sp>
    <dsp:sp modelId="{6D01F9F9-815F-45F8-B909-D5ABD824D1BB}">
      <dsp:nvSpPr>
        <dsp:cNvPr id="0" name=""/>
        <dsp:cNvSpPr/>
      </dsp:nvSpPr>
      <dsp:spPr>
        <a:xfrm>
          <a:off x="5083189"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ascending/descending stats</a:t>
          </a:r>
          <a:endParaRPr lang="pt-BR" sz="800" kern="1200"/>
        </a:p>
      </dsp:txBody>
      <dsp:txXfrm>
        <a:off x="5083189" y="1681793"/>
        <a:ext cx="1153857" cy="692314"/>
      </dsp:txXfrm>
    </dsp:sp>
    <dsp:sp modelId="{4CE9DC4F-A9D5-46E5-A5CA-39B2835B422A}">
      <dsp:nvSpPr>
        <dsp:cNvPr id="0" name=""/>
        <dsp:cNvSpPr/>
      </dsp:nvSpPr>
      <dsp:spPr>
        <a:xfrm>
          <a:off x="6352432"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pt-BR" sz="800" kern="1200"/>
            <a:t>Number of filtered stats</a:t>
          </a:r>
        </a:p>
      </dsp:txBody>
      <dsp:txXfrm>
        <a:off x="6352432" y="1681793"/>
        <a:ext cx="1153857" cy="692314"/>
      </dsp:txXfrm>
    </dsp:sp>
    <dsp:sp modelId="{47FAF205-B6F9-4500-857F-D4C2083A4897}">
      <dsp:nvSpPr>
        <dsp:cNvPr id="0" name=""/>
        <dsp:cNvSpPr/>
      </dsp:nvSpPr>
      <dsp:spPr>
        <a:xfrm>
          <a:off x="7621675"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good candidates for a filtered stats</a:t>
          </a:r>
          <a:endParaRPr lang="pt-BR" sz="800" kern="1200"/>
        </a:p>
      </dsp:txBody>
      <dsp:txXfrm>
        <a:off x="7621675" y="1681793"/>
        <a:ext cx="1153857" cy="692314"/>
      </dsp:txXfrm>
    </dsp:sp>
    <dsp:sp modelId="{7AA95813-D72C-4B4B-8B9C-13DBDCD2805C}">
      <dsp:nvSpPr>
        <dsp:cNvPr id="0" name=""/>
        <dsp:cNvSpPr/>
      </dsp:nvSpPr>
      <dsp:spPr>
        <a:xfrm>
          <a:off x="8890918"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filtered stats considered out-of-date</a:t>
          </a:r>
          <a:endParaRPr lang="pt-BR" sz="800" kern="1200"/>
        </a:p>
      </dsp:txBody>
      <dsp:txXfrm>
        <a:off x="8890918" y="1681793"/>
        <a:ext cx="1153857" cy="692314"/>
      </dsp:txXfrm>
    </dsp:sp>
    <dsp:sp modelId="{5C77BB05-3144-4144-81F0-39E0C42D1131}">
      <dsp:nvSpPr>
        <dsp:cNvPr id="0" name=""/>
        <dsp:cNvSpPr/>
      </dsp:nvSpPr>
      <dsp:spPr>
        <a:xfrm>
          <a:off x="10160161" y="16817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stats with "skewed" histograms causing bad cardinality estimation</a:t>
          </a:r>
          <a:endParaRPr lang="pt-BR" sz="800" kern="1200" dirty="0"/>
        </a:p>
      </dsp:txBody>
      <dsp:txXfrm>
        <a:off x="10160161" y="1681793"/>
        <a:ext cx="1153857" cy="692314"/>
      </dsp:txXfrm>
    </dsp:sp>
    <dsp:sp modelId="{635661F9-BB8B-4D44-BA45-9153EE9A6297}">
      <dsp:nvSpPr>
        <dsp:cNvPr id="0" name=""/>
        <dsp:cNvSpPr/>
      </dsp:nvSpPr>
      <dsp:spPr>
        <a:xfrm>
          <a:off x="6218"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 histogram step with a RANGE_ROWS greater than 50% of rows in the histogram</a:t>
          </a:r>
          <a:endParaRPr lang="pt-BR" sz="800" kern="1200"/>
        </a:p>
      </dsp:txBody>
      <dsp:txXfrm>
        <a:off x="6218" y="2489493"/>
        <a:ext cx="1153857" cy="692314"/>
      </dsp:txXfrm>
    </dsp:sp>
    <dsp:sp modelId="{0725AC38-0D04-4C24-ADC4-9BABF5FAF21E}">
      <dsp:nvSpPr>
        <dsp:cNvPr id="0" name=""/>
        <dsp:cNvSpPr/>
      </dsp:nvSpPr>
      <dsp:spPr>
        <a:xfrm>
          <a:off x="1275461"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 histogram step with a EQ_ROWS greater than 50% of rows in the histogram</a:t>
          </a:r>
          <a:endParaRPr lang="pt-BR" sz="800" kern="1200"/>
        </a:p>
      </dsp:txBody>
      <dsp:txXfrm>
        <a:off x="1275461" y="2489493"/>
        <a:ext cx="1153857" cy="692314"/>
      </dsp:txXfrm>
    </dsp:sp>
    <dsp:sp modelId="{2A8D0948-EC3B-46B8-A3A9-C98D56DDD218}">
      <dsp:nvSpPr>
        <dsp:cNvPr id="0" name=""/>
        <dsp:cNvSpPr/>
      </dsp:nvSpPr>
      <dsp:spPr>
        <a:xfrm>
          <a:off x="2544704"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 histogram step indicating that a NULLs represents more than 10% of all rows in the histogram</a:t>
          </a:r>
          <a:endParaRPr lang="pt-BR" sz="800" kern="1200"/>
        </a:p>
      </dsp:txBody>
      <dsp:txXfrm>
        <a:off x="2544704" y="2489493"/>
        <a:ext cx="1153857" cy="692314"/>
      </dsp:txXfrm>
    </dsp:sp>
    <dsp:sp modelId="{A6E25F2E-D50B-494D-B220-A688215960FF}">
      <dsp:nvSpPr>
        <dsp:cNvPr id="0" name=""/>
        <dsp:cNvSpPr/>
      </dsp:nvSpPr>
      <dsp:spPr>
        <a:xfrm>
          <a:off x="3813947"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an unecessary(with no modifications) update</a:t>
          </a:r>
          <a:endParaRPr lang="pt-BR" sz="800" kern="1200"/>
        </a:p>
      </dsp:txBody>
      <dsp:txXfrm>
        <a:off x="3813947" y="2489493"/>
        <a:ext cx="1153857" cy="692314"/>
      </dsp:txXfrm>
    </dsp:sp>
    <dsp:sp modelId="{22529C60-9351-44D4-BC12-500E5BCF7B0C}">
      <dsp:nvSpPr>
        <dsp:cNvPr id="0" name=""/>
        <dsp:cNvSpPr/>
      </dsp:nvSpPr>
      <dsp:spPr>
        <a:xfrm>
          <a:off x="5083189"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stats with an event of update with interval of less than 15 minutes</a:t>
          </a:r>
          <a:endParaRPr lang="pt-BR" sz="800" kern="1200" dirty="0"/>
        </a:p>
      </dsp:txBody>
      <dsp:txXfrm>
        <a:off x="5083189" y="2489493"/>
        <a:ext cx="1153857" cy="692314"/>
      </dsp:txXfrm>
    </dsp:sp>
    <dsp:sp modelId="{B951002E-24D2-41B6-BD3B-36B5B1C6FC48}">
      <dsp:nvSpPr>
        <dsp:cNvPr id="0" name=""/>
        <dsp:cNvSpPr/>
      </dsp:nvSpPr>
      <dsp:spPr>
        <a:xfrm>
          <a:off x="6352432"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an event of update with interval greater than 25 hours</a:t>
          </a:r>
          <a:endParaRPr lang="pt-BR" sz="800" kern="1200"/>
        </a:p>
      </dsp:txBody>
      <dsp:txXfrm>
        <a:off x="6352432" y="2489493"/>
        <a:ext cx="1153857" cy="692314"/>
      </dsp:txXfrm>
    </dsp:sp>
    <dsp:sp modelId="{5823CCF3-7C02-4706-8CD8-2FE38C174F25}">
      <dsp:nvSpPr>
        <dsp:cNvPr id="0" name=""/>
        <dsp:cNvSpPr/>
      </dsp:nvSpPr>
      <dsp:spPr>
        <a:xfrm>
          <a:off x="7621675"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an estimated auto-update frequency of less than 1 hour</a:t>
          </a:r>
          <a:endParaRPr lang="pt-BR" sz="800" kern="1200"/>
        </a:p>
      </dsp:txBody>
      <dsp:txXfrm>
        <a:off x="7621675" y="2489493"/>
        <a:ext cx="1153857" cy="692314"/>
      </dsp:txXfrm>
    </dsp:sp>
    <dsp:sp modelId="{57609FE7-3084-480F-96BE-FB05A1F07127}">
      <dsp:nvSpPr>
        <dsp:cNvPr id="0" name=""/>
        <dsp:cNvSpPr/>
      </dsp:nvSpPr>
      <dsp:spPr>
        <a:xfrm>
          <a:off x="8890918"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modifications greater than the average of all objs</a:t>
          </a:r>
          <a:endParaRPr lang="pt-BR" sz="800" kern="1200"/>
        </a:p>
      </dsp:txBody>
      <dsp:txXfrm>
        <a:off x="8890918" y="2489493"/>
        <a:ext cx="1153857" cy="692314"/>
      </dsp:txXfrm>
    </dsp:sp>
    <dsp:sp modelId="{9F571F90-9C1D-4632-8F9C-E4DE761BEB96}">
      <dsp:nvSpPr>
        <dsp:cNvPr id="0" name=""/>
        <dsp:cNvSpPr/>
      </dsp:nvSpPr>
      <dsp:spPr>
        <a:xfrm>
          <a:off x="10160161" y="24894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an auto-update about to be triggered</a:t>
          </a:r>
          <a:endParaRPr lang="pt-BR" sz="800" kern="1200"/>
        </a:p>
      </dsp:txBody>
      <dsp:txXfrm>
        <a:off x="10160161" y="2489493"/>
        <a:ext cx="1153857" cy="692314"/>
      </dsp:txXfrm>
    </dsp:sp>
    <dsp:sp modelId="{F05D9DD3-2E5C-43D9-90E4-3CACEC238F8A}">
      <dsp:nvSpPr>
        <dsp:cNvPr id="0" name=""/>
        <dsp:cNvSpPr/>
      </dsp:nvSpPr>
      <dsp:spPr>
        <a:xfrm>
          <a:off x="6218"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stats with modifications greater than auto-update threshold</a:t>
          </a:r>
          <a:endParaRPr lang="pt-BR" sz="800" kern="1200"/>
        </a:p>
      </dsp:txBody>
      <dsp:txXfrm>
        <a:off x="6218" y="3297193"/>
        <a:ext cx="1153857" cy="692314"/>
      </dsp:txXfrm>
    </dsp:sp>
    <dsp:sp modelId="{9AD9229C-F8A2-4AA6-AB71-7211E8C34749}">
      <dsp:nvSpPr>
        <dsp:cNvPr id="0" name=""/>
        <dsp:cNvSpPr/>
      </dsp:nvSpPr>
      <dsp:spPr>
        <a:xfrm>
          <a:off x="1275461"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long query plan compilation/optimization time due to an auto update/create stats</a:t>
          </a:r>
          <a:endParaRPr lang="pt-BR" sz="800" kern="1200"/>
        </a:p>
      </dsp:txBody>
      <dsp:txXfrm>
        <a:off x="1275461" y="3297193"/>
        <a:ext cx="1153857" cy="692314"/>
      </dsp:txXfrm>
    </dsp:sp>
    <dsp:sp modelId="{91D6599C-4EF3-4E65-8C81-962459B5C1AD}">
      <dsp:nvSpPr>
        <dsp:cNvPr id="0" name=""/>
        <dsp:cNvSpPr/>
      </dsp:nvSpPr>
      <dsp:spPr>
        <a:xfrm>
          <a:off x="2544704"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statistics with wrong metadata order</a:t>
          </a:r>
          <a:endParaRPr lang="pt-BR" sz="800" kern="1200"/>
        </a:p>
      </dsp:txBody>
      <dsp:txXfrm>
        <a:off x="2544704" y="3297193"/>
        <a:ext cx="1153857" cy="692314"/>
      </dsp:txXfrm>
    </dsp:sp>
    <dsp:sp modelId="{D7E2758C-1AF5-4A5B-9953-C6D7571E1585}">
      <dsp:nvSpPr>
        <dsp:cNvPr id="0" name=""/>
        <dsp:cNvSpPr/>
      </dsp:nvSpPr>
      <dsp:spPr>
        <a:xfrm>
          <a:off x="3813947"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tables with clustered ColumnStore indexes that may report wrong number of modifications</a:t>
          </a:r>
          <a:endParaRPr lang="pt-BR" sz="800" kern="1200"/>
        </a:p>
      </dsp:txBody>
      <dsp:txXfrm>
        <a:off x="3813947" y="3297193"/>
        <a:ext cx="1153857" cy="692314"/>
      </dsp:txXfrm>
    </dsp:sp>
    <dsp:sp modelId="{2DF56D5A-6AB2-40BD-9EFA-E64161DD79EB}">
      <dsp:nvSpPr>
        <dsp:cNvPr id="0" name=""/>
        <dsp:cNvSpPr/>
      </dsp:nvSpPr>
      <dsp:spPr>
        <a:xfrm>
          <a:off x="5083189"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sort spilled to tempdb due to an auto update/create stats</a:t>
          </a:r>
          <a:endParaRPr lang="pt-BR" sz="800" kern="1200"/>
        </a:p>
      </dsp:txBody>
      <dsp:txXfrm>
        <a:off x="5083189" y="3297193"/>
        <a:ext cx="1153857" cy="692314"/>
      </dsp:txXfrm>
    </dsp:sp>
    <dsp:sp modelId="{491345DA-3274-4020-87CE-896F12B82992}">
      <dsp:nvSpPr>
        <dsp:cNvPr id="0" name=""/>
        <dsp:cNvSpPr/>
      </dsp:nvSpPr>
      <dsp:spPr>
        <a:xfrm>
          <a:off x="6352432"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DBs with auto-update-stats disabled</a:t>
          </a:r>
          <a:endParaRPr lang="pt-BR" sz="800" kern="1200"/>
        </a:p>
      </dsp:txBody>
      <dsp:txXfrm>
        <a:off x="6352432" y="3297193"/>
        <a:ext cx="1153857" cy="692314"/>
      </dsp:txXfrm>
    </dsp:sp>
    <dsp:sp modelId="{CF6ABD7E-B255-4C5D-A1DF-66F698181FFB}">
      <dsp:nvSpPr>
        <dsp:cNvPr id="0" name=""/>
        <dsp:cNvSpPr/>
      </dsp:nvSpPr>
      <dsp:spPr>
        <a:xfrm>
          <a:off x="7621675"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DBs with auto-create-stats disabled</a:t>
          </a:r>
          <a:endParaRPr lang="pt-BR" sz="800" kern="1200"/>
        </a:p>
      </dsp:txBody>
      <dsp:txXfrm>
        <a:off x="7621675" y="3297193"/>
        <a:ext cx="1153857" cy="692314"/>
      </dsp:txXfrm>
    </dsp:sp>
    <dsp:sp modelId="{D31FA332-0900-4984-8A5A-4DFF52468575}">
      <dsp:nvSpPr>
        <dsp:cNvPr id="0" name=""/>
        <dsp:cNvSpPr/>
      </dsp:nvSpPr>
      <dsp:spPr>
        <a:xfrm>
          <a:off x="8890918"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dirty="0"/>
            <a:t>Number of DBs using auto-create-stats-async, but with auto-update stats disabled</a:t>
          </a:r>
          <a:endParaRPr lang="pt-BR" sz="800" kern="1200" dirty="0"/>
        </a:p>
      </dsp:txBody>
      <dsp:txXfrm>
        <a:off x="8890918" y="3297193"/>
        <a:ext cx="1153857" cy="692314"/>
      </dsp:txXfrm>
    </dsp:sp>
    <dsp:sp modelId="{EAB2968D-9F35-43EF-AD81-BC577A9DD811}">
      <dsp:nvSpPr>
        <dsp:cNvPr id="0" name=""/>
        <dsp:cNvSpPr/>
      </dsp:nvSpPr>
      <dsp:spPr>
        <a:xfrm>
          <a:off x="10160161" y="32971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DBs with partitioned tables, but not set to use incremental stats</a:t>
          </a:r>
          <a:endParaRPr lang="pt-BR" sz="800" kern="1200"/>
        </a:p>
      </dsp:txBody>
      <dsp:txXfrm>
        <a:off x="10160161" y="3297193"/>
        <a:ext cx="1153857" cy="692314"/>
      </dsp:txXfrm>
    </dsp:sp>
    <dsp:sp modelId="{5846248E-517A-4472-95D2-DCCB73F5A6D5}">
      <dsp:nvSpPr>
        <dsp:cNvPr id="0" name=""/>
        <dsp:cNvSpPr/>
      </dsp:nvSpPr>
      <dsp:spPr>
        <a:xfrm>
          <a:off x="6218"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multi-column stats with a bad leading column</a:t>
          </a:r>
          <a:endParaRPr lang="pt-BR" sz="800" kern="1200"/>
        </a:p>
      </dsp:txBody>
      <dsp:txXfrm>
        <a:off x="6218" y="4104893"/>
        <a:ext cx="1153857" cy="692314"/>
      </dsp:txXfrm>
    </dsp:sp>
    <dsp:sp modelId="{2275C517-D186-4921-A4F3-F16C000D74C6}">
      <dsp:nvSpPr>
        <dsp:cNvPr id="0" name=""/>
        <dsp:cNvSpPr/>
      </dsp:nvSpPr>
      <dsp:spPr>
        <a:xfrm>
          <a:off x="1275461"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indexed views referenced in a module without noexpand query hint</a:t>
          </a:r>
          <a:endParaRPr lang="pt-BR" sz="800" kern="1200"/>
        </a:p>
      </dsp:txBody>
      <dsp:txXfrm>
        <a:off x="1275461" y="4104893"/>
        <a:ext cx="1153857" cy="692314"/>
      </dsp:txXfrm>
    </dsp:sp>
    <dsp:sp modelId="{B4C0266A-A4C8-4F52-9121-715E25F68212}">
      <dsp:nvSpPr>
        <dsp:cNvPr id="0" name=""/>
        <dsp:cNvSpPr/>
      </dsp:nvSpPr>
      <dsp:spPr>
        <a:xfrm>
          <a:off x="2544704"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auto-update stats async pending on background job queue</a:t>
          </a:r>
          <a:endParaRPr lang="pt-BR" sz="800" kern="1200"/>
        </a:p>
      </dsp:txBody>
      <dsp:txXfrm>
        <a:off x="2544704" y="4104893"/>
        <a:ext cx="1153857" cy="692314"/>
      </dsp:txXfrm>
    </dsp:sp>
    <dsp:sp modelId="{04BAFBA3-5C11-4323-9CC7-EEE4EF5786E5}">
      <dsp:nvSpPr>
        <dsp:cNvPr id="0" name=""/>
        <dsp:cNvSpPr/>
      </dsp:nvSpPr>
      <dsp:spPr>
        <a:xfrm>
          <a:off x="3813947"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modules manually running "update statistics"</a:t>
          </a:r>
          <a:endParaRPr lang="pt-BR" sz="800" kern="1200"/>
        </a:p>
      </dsp:txBody>
      <dsp:txXfrm>
        <a:off x="3813947" y="4104893"/>
        <a:ext cx="1153857" cy="692314"/>
      </dsp:txXfrm>
    </dsp:sp>
    <dsp:sp modelId="{58C52BE4-FE58-47E5-BEF8-FEE7D321BBE0}">
      <dsp:nvSpPr>
        <dsp:cNvPr id="0" name=""/>
        <dsp:cNvSpPr/>
      </dsp:nvSpPr>
      <dsp:spPr>
        <a:xfrm>
          <a:off x="5083189"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plans with more than 50 loaded stats</a:t>
          </a:r>
          <a:endParaRPr lang="pt-BR" sz="800" kern="1200"/>
        </a:p>
      </dsp:txBody>
      <dsp:txXfrm>
        <a:off x="5083189" y="4104893"/>
        <a:ext cx="1153857" cy="692314"/>
      </dsp:txXfrm>
    </dsp:sp>
    <dsp:sp modelId="{E5A88D97-1BCF-4D5B-83DE-0F4E91A11710}">
      <dsp:nvSpPr>
        <dsp:cNvPr id="0" name=""/>
        <dsp:cNvSpPr/>
      </dsp:nvSpPr>
      <dsp:spPr>
        <a:xfrm>
          <a:off x="6352432"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Number of plans with loaded statistics with high modification count greater than 1k</a:t>
          </a:r>
          <a:endParaRPr lang="pt-BR" sz="800" kern="1200"/>
        </a:p>
      </dsp:txBody>
      <dsp:txXfrm>
        <a:off x="6352432" y="4104893"/>
        <a:ext cx="1153857" cy="692314"/>
      </dsp:txXfrm>
    </dsp:sp>
    <dsp:sp modelId="{1B08DA39-5821-4FF6-8AC1-4D7CBC1D4B9B}">
      <dsp:nvSpPr>
        <dsp:cNvPr id="0" name=""/>
        <dsp:cNvSpPr/>
      </dsp:nvSpPr>
      <dsp:spPr>
        <a:xfrm>
          <a:off x="7621675"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Found a maintenance plan job? </a:t>
          </a:r>
          <a:endParaRPr lang="pt-BR" sz="800" kern="1200"/>
        </a:p>
      </dsp:txBody>
      <dsp:txXfrm>
        <a:off x="7621675" y="4104893"/>
        <a:ext cx="1153857" cy="692314"/>
      </dsp:txXfrm>
    </dsp:sp>
    <dsp:sp modelId="{B6AA8AD7-F0F9-4108-BE8C-48A3CD6AC122}">
      <dsp:nvSpPr>
        <dsp:cNvPr id="0" name=""/>
        <dsp:cNvSpPr/>
      </dsp:nvSpPr>
      <dsp:spPr>
        <a:xfrm>
          <a:off x="8890918"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Is there an extended event tracking Auto_Stats event? </a:t>
          </a:r>
          <a:endParaRPr lang="pt-BR" sz="800" kern="1200"/>
        </a:p>
      </dsp:txBody>
      <dsp:txXfrm>
        <a:off x="8890918" y="4104893"/>
        <a:ext cx="1153857" cy="692314"/>
      </dsp:txXfrm>
    </dsp:sp>
    <dsp:sp modelId="{DD00D9CC-4A7A-4097-BA84-59D0F5EDB313}">
      <dsp:nvSpPr>
        <dsp:cNvPr id="0" name=""/>
        <dsp:cNvSpPr/>
      </dsp:nvSpPr>
      <dsp:spPr>
        <a:xfrm>
          <a:off x="10160161" y="41048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Trace flag 2371 usage should be considered</a:t>
          </a:r>
          <a:endParaRPr lang="pt-BR" sz="800" kern="1200"/>
        </a:p>
      </dsp:txBody>
      <dsp:txXfrm>
        <a:off x="10160161" y="4104893"/>
        <a:ext cx="1153857" cy="692314"/>
      </dsp:txXfrm>
    </dsp:sp>
    <dsp:sp modelId="{1EE89537-B443-4E8B-B875-A0F3AFC0C9B5}">
      <dsp:nvSpPr>
        <dsp:cNvPr id="0" name=""/>
        <dsp:cNvSpPr/>
      </dsp:nvSpPr>
      <dsp:spPr>
        <a:xfrm>
          <a:off x="3179325" y="49125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Trace flag 4139 usage should be considered</a:t>
          </a:r>
          <a:endParaRPr lang="pt-BR" sz="800" kern="1200"/>
        </a:p>
      </dsp:txBody>
      <dsp:txXfrm>
        <a:off x="3179325" y="4912593"/>
        <a:ext cx="1153857" cy="692314"/>
      </dsp:txXfrm>
    </dsp:sp>
    <dsp:sp modelId="{9EE4D8C6-F655-4230-A84B-39D195DAE6D9}">
      <dsp:nvSpPr>
        <dsp:cNvPr id="0" name=""/>
        <dsp:cNvSpPr/>
      </dsp:nvSpPr>
      <dsp:spPr>
        <a:xfrm>
          <a:off x="4448568" y="49125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Trace flags 2389 and 2390 usage should be considered</a:t>
          </a:r>
          <a:endParaRPr lang="pt-BR" sz="800" kern="1200"/>
        </a:p>
      </dsp:txBody>
      <dsp:txXfrm>
        <a:off x="4448568" y="4912593"/>
        <a:ext cx="1153857" cy="692314"/>
      </dsp:txXfrm>
    </dsp:sp>
    <dsp:sp modelId="{97F8511F-5DCF-4EA1-934B-AF43589DF40B}">
      <dsp:nvSpPr>
        <dsp:cNvPr id="0" name=""/>
        <dsp:cNvSpPr/>
      </dsp:nvSpPr>
      <dsp:spPr>
        <a:xfrm>
          <a:off x="5717811" y="49125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Trace flag 4199 usage should be considered</a:t>
          </a:r>
          <a:endParaRPr lang="pt-BR" sz="800" kern="1200"/>
        </a:p>
      </dsp:txBody>
      <dsp:txXfrm>
        <a:off x="5717811" y="4912593"/>
        <a:ext cx="1153857" cy="692314"/>
      </dsp:txXfrm>
    </dsp:sp>
    <dsp:sp modelId="{DE501C30-3AF6-4DAE-B26F-7A561F3E445F}">
      <dsp:nvSpPr>
        <dsp:cNvPr id="0" name=""/>
        <dsp:cNvSpPr/>
      </dsp:nvSpPr>
      <dsp:spPr>
        <a:xfrm>
          <a:off x="6987054" y="4912593"/>
          <a:ext cx="1153857" cy="69231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Trace flag 7471 usage should be considered</a:t>
          </a:r>
          <a:endParaRPr lang="pt-BR" sz="800" kern="1200"/>
        </a:p>
      </dsp:txBody>
      <dsp:txXfrm>
        <a:off x="6987054" y="4912593"/>
        <a:ext cx="1153857" cy="69231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0398EB52-2B16-4D4A-8A47-B858A822CB1B}" type="slidenum">
              <a:rPr lang="en-US" b="0" smtClean="0">
                <a:latin typeface="Roboto Bold"/>
                <a:cs typeface="Roboto Bold"/>
              </a:rPr>
              <a:t>‹#›</a:t>
            </a:fld>
            <a:endParaRPr lang="en-US" b="0" dirty="0">
              <a:latin typeface="Roboto Bold"/>
              <a:cs typeface="Roboto Bold"/>
            </a:endParaRPr>
          </a:p>
        </p:txBody>
      </p:sp>
      <p:pic>
        <p:nvPicPr>
          <p:cNvPr id="6" name="Graphic 5">
            <a:extLst>
              <a:ext uri="{FF2B5EF4-FFF2-40B4-BE49-F238E27FC236}">
                <a16:creationId xmlns:a16="http://schemas.microsoft.com/office/drawing/2014/main" id="{D202E09B-4D77-6C49-A873-7EB765D8D3B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1770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88579" y="89551"/>
            <a:ext cx="2946400" cy="498475"/>
          </a:xfrm>
          <a:prstGeom prst="rect">
            <a:avLst/>
          </a:prstGeom>
        </p:spPr>
        <p:txBody>
          <a:bodyPr vert="horz" lIns="91440" tIns="45720" rIns="91440" bIns="45720" rtlCol="0"/>
          <a:lstStyle>
            <a:lvl1pPr algn="l" fontAlgn="auto">
              <a:spcBef>
                <a:spcPts val="0"/>
              </a:spcBef>
              <a:spcAft>
                <a:spcPts val="0"/>
              </a:spcAft>
              <a:defRPr sz="1200" b="0" i="0" smtClean="0">
                <a:latin typeface="Roboto Regular"/>
                <a:cs typeface="Roboto Regular"/>
              </a:defRPr>
            </a:lvl1pPr>
          </a:lstStyle>
          <a:p>
            <a:pPr>
              <a:defRPr/>
            </a:pPr>
            <a:fld id="{F27B4D97-523D-4DEF-962B-78D09A9489A3}" type="datetimeFigureOut">
              <a:rPr lang="en-US" smtClean="0"/>
              <a:pPr>
                <a:defRPr/>
              </a:pPr>
              <a:t>11/15/2023</a:t>
            </a:fld>
            <a:endParaRPr lang="en-US" dirty="0"/>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8" name="Graphic 7">
            <a:extLst>
              <a:ext uri="{FF2B5EF4-FFF2-40B4-BE49-F238E27FC236}">
                <a16:creationId xmlns:a16="http://schemas.microsoft.com/office/drawing/2014/main" id="{A9DBC87B-364D-BB46-9EF0-ECD5E97F7F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4320" y="9200394"/>
            <a:ext cx="1691640" cy="492113"/>
          </a:xfrm>
          <a:prstGeom prst="rect">
            <a:avLst/>
          </a:prstGeom>
        </p:spPr>
      </p:pic>
    </p:spTree>
    <p:extLst>
      <p:ext uri="{BB962C8B-B14F-4D97-AF65-F5344CB8AC3E}">
        <p14:creationId xmlns:p14="http://schemas.microsoft.com/office/powerpoint/2010/main" val="145058702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9605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8000"/>
                </a:solidFill>
                <a:latin typeface="Consolas" panose="020B0609020204030204" pitchFamily="49" charset="0"/>
              </a:rPr>
              <a:t>BOL says that column "</a:t>
            </a:r>
            <a:r>
              <a:rPr lang="en-US" sz="1800" dirty="0" err="1">
                <a:solidFill>
                  <a:srgbClr val="008000"/>
                </a:solidFill>
                <a:latin typeface="Consolas" panose="020B0609020204030204" pitchFamily="49" charset="0"/>
              </a:rPr>
              <a:t>stats_column_id</a:t>
            </a:r>
            <a:r>
              <a:rPr lang="en-US" sz="1800" dirty="0">
                <a:solidFill>
                  <a:srgbClr val="008000"/>
                </a:solidFill>
                <a:latin typeface="Consolas" panose="020B0609020204030204" pitchFamily="49" charset="0"/>
              </a:rPr>
              <a:t>" of DMV </a:t>
            </a:r>
            <a:r>
              <a:rPr lang="en-US" sz="1800" dirty="0" err="1">
                <a:solidFill>
                  <a:srgbClr val="008000"/>
                </a:solidFill>
                <a:latin typeface="Consolas" panose="020B0609020204030204" pitchFamily="49" charset="0"/>
              </a:rPr>
              <a:t>sys.stats_column</a:t>
            </a:r>
            <a:r>
              <a:rPr lang="en-US" sz="1800" dirty="0">
                <a:solidFill>
                  <a:srgbClr val="008000"/>
                </a:solidFill>
                <a:latin typeface="Consolas" panose="020B0609020204030204" pitchFamily="49" charset="0"/>
              </a:rPr>
              <a:t> is "1-based ordinal within set of stats columns.". However, for index statistics this is not true as it actually reflects table definition order NOT the index order.</a:t>
            </a:r>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Luckily, this doesn't cause a query optimizer problem as the statistic is created based on the index key column, and not the statistic key column.</a:t>
            </a:r>
            <a:endParaRPr lang="en-US" sz="1800" dirty="0">
              <a:solidFill>
                <a:srgbClr val="000000"/>
              </a:solidFill>
              <a:latin typeface="Consolas" panose="020B0609020204030204" pitchFamily="49" charset="0"/>
            </a:endParaRPr>
          </a:p>
          <a:p>
            <a:r>
              <a:rPr lang="en-US" sz="1800" dirty="0">
                <a:solidFill>
                  <a:srgbClr val="008000"/>
                </a:solidFill>
                <a:latin typeface="Consolas" panose="020B0609020204030204" pitchFamily="49" charset="0"/>
              </a:rPr>
              <a:t>But, you may see a wrong order on SSMS user interface as it is reading the info from the </a:t>
            </a:r>
            <a:r>
              <a:rPr lang="en-US" sz="1800" dirty="0" err="1">
                <a:solidFill>
                  <a:srgbClr val="008000"/>
                </a:solidFill>
                <a:latin typeface="Consolas" panose="020B0609020204030204" pitchFamily="49" charset="0"/>
              </a:rPr>
              <a:t>sys.stats_column</a:t>
            </a:r>
            <a:r>
              <a:rPr lang="en-US" sz="1800" dirty="0">
                <a:solidFill>
                  <a:srgbClr val="008000"/>
                </a:solidFill>
                <a:latin typeface="Consolas" panose="020B0609020204030204" pitchFamily="49" charset="0"/>
              </a:rPr>
              <a:t> DMV.</a:t>
            </a:r>
            <a:endParaRPr lang="en-US" sz="1800" dirty="0">
              <a:solidFill>
                <a:srgbClr val="000000"/>
              </a:solidFill>
              <a:latin typeface="Consolas" panose="020B0609020204030204" pitchFamily="49" charset="0"/>
            </a:endParaRPr>
          </a:p>
          <a:p>
            <a:r>
              <a:rPr lang="pt-BR" sz="1800" dirty="0">
                <a:solidFill>
                  <a:srgbClr val="008000"/>
                </a:solidFill>
                <a:latin typeface="Consolas" panose="020B0609020204030204" pitchFamily="49" charset="0"/>
              </a:rPr>
              <a:t>Note: https://dba.stackexchange.com/questions/94533/is-sys-stats-columns-incorrect</a:t>
            </a:r>
            <a:endParaRPr lang="pt-BR" dirty="0"/>
          </a:p>
        </p:txBody>
      </p:sp>
    </p:spTree>
    <p:extLst>
      <p:ext uri="{BB962C8B-B14F-4D97-AF65-F5344CB8AC3E}">
        <p14:creationId xmlns:p14="http://schemas.microsoft.com/office/powerpoint/2010/main" val="390409893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5.svg"/><Relationship Id="rId7" Type="http://schemas.openxmlformats.org/officeDocument/2006/relationships/image" Target="../media/image4.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5257CC-89CF-8B42-B35F-1821834E5E2E}"/>
              </a:ext>
            </a:extLst>
          </p:cNvPr>
          <p:cNvSpPr/>
          <p:nvPr userDrawn="1"/>
        </p:nvSpPr>
        <p:spPr>
          <a:xfrm>
            <a:off x="0" y="0"/>
            <a:ext cx="12192000" cy="6857999"/>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6" name="Graphic 25">
            <a:extLst>
              <a:ext uri="{FF2B5EF4-FFF2-40B4-BE49-F238E27FC236}">
                <a16:creationId xmlns:a16="http://schemas.microsoft.com/office/drawing/2014/main" id="{A13DEB97-CA98-F64B-94A4-A309B88C1F4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4" name="Title 1">
            <a:extLst>
              <a:ext uri="{FF2B5EF4-FFF2-40B4-BE49-F238E27FC236}">
                <a16:creationId xmlns:a16="http://schemas.microsoft.com/office/drawing/2014/main" id="{67A40D8D-6172-2A4B-8BAF-FBC8AD247AC4}"/>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19" name="Content Placeholder 2">
            <a:extLst>
              <a:ext uri="{FF2B5EF4-FFF2-40B4-BE49-F238E27FC236}">
                <a16:creationId xmlns:a16="http://schemas.microsoft.com/office/drawing/2014/main" id="{FD3C604D-DE78-654D-AE05-9880A68AB709}"/>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0" name="Content Placeholder 2">
            <a:extLst>
              <a:ext uri="{FF2B5EF4-FFF2-40B4-BE49-F238E27FC236}">
                <a16:creationId xmlns:a16="http://schemas.microsoft.com/office/drawing/2014/main" id="{B1145B4D-CDDC-A141-962C-D3A6C5DAAFBC}"/>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1" name="Content Placeholder 2">
            <a:extLst>
              <a:ext uri="{FF2B5EF4-FFF2-40B4-BE49-F238E27FC236}">
                <a16:creationId xmlns:a16="http://schemas.microsoft.com/office/drawing/2014/main" id="{CADD311C-2B1E-7E4F-984B-5CE909C5D740}"/>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2" name="Content Placeholder 2">
            <a:extLst>
              <a:ext uri="{FF2B5EF4-FFF2-40B4-BE49-F238E27FC236}">
                <a16:creationId xmlns:a16="http://schemas.microsoft.com/office/drawing/2014/main" id="{842615F9-6222-F34E-8DAC-4784780DE9BA}"/>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16" name="Picture 15">
            <a:extLst>
              <a:ext uri="{FF2B5EF4-FFF2-40B4-BE49-F238E27FC236}">
                <a16:creationId xmlns:a16="http://schemas.microsoft.com/office/drawing/2014/main" id="{01D1B286-D253-774E-B8AF-7718373030A6}"/>
              </a:ext>
            </a:extLst>
          </p:cNvPr>
          <p:cNvPicPr>
            <a:picLocks noChangeAspect="1"/>
          </p:cNvPicPr>
          <p:nvPr userDrawn="1"/>
        </p:nvPicPr>
        <p:blipFill>
          <a:blip r:embed="rId4"/>
          <a:stretch>
            <a:fillRect/>
          </a:stretch>
        </p:blipFill>
        <p:spPr>
          <a:xfrm>
            <a:off x="6629400" y="0"/>
            <a:ext cx="5562600" cy="6858000"/>
          </a:xfrm>
          <a:prstGeom prst="rect">
            <a:avLst/>
          </a:prstGeom>
        </p:spPr>
      </p:pic>
      <p:pic>
        <p:nvPicPr>
          <p:cNvPr id="2" name="Graphic 1">
            <a:extLst>
              <a:ext uri="{FF2B5EF4-FFF2-40B4-BE49-F238E27FC236}">
                <a16:creationId xmlns:a16="http://schemas.microsoft.com/office/drawing/2014/main" id="{F76257D3-DD2C-57FE-EE41-1B5FA3F1711E}"/>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3"/>
            <a:ext cx="3131055" cy="1110374"/>
          </a:xfrm>
          <a:prstGeom prst="rect">
            <a:avLst/>
          </a:prstGeom>
        </p:spPr>
      </p:pic>
      <p:pic>
        <p:nvPicPr>
          <p:cNvPr id="7" name="Graphic 6">
            <a:extLst>
              <a:ext uri="{FF2B5EF4-FFF2-40B4-BE49-F238E27FC236}">
                <a16:creationId xmlns:a16="http://schemas.microsoft.com/office/drawing/2014/main" id="{9D4319C9-27C2-E76E-8901-D50CC9959A6F}"/>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123" y="0"/>
            <a:ext cx="5556877" cy="6858000"/>
          </a:xfrm>
          <a:prstGeom prst="rect">
            <a:avLst/>
          </a:prstGeom>
        </p:spPr>
      </p:pic>
    </p:spTree>
    <p:extLst>
      <p:ext uri="{BB962C8B-B14F-4D97-AF65-F5344CB8AC3E}">
        <p14:creationId xmlns:p14="http://schemas.microsoft.com/office/powerpoint/2010/main" val="637687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urve">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525E5042-9E74-7B4F-ABCD-A2C862194C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 name="Picture 1">
            <a:extLst>
              <a:ext uri="{FF2B5EF4-FFF2-40B4-BE49-F238E27FC236}">
                <a16:creationId xmlns:a16="http://schemas.microsoft.com/office/drawing/2014/main" id="{729E4B61-0172-F648-BAC8-317EEB67A016}"/>
              </a:ext>
            </a:extLst>
          </p:cNvPr>
          <p:cNvPicPr>
            <a:picLocks noChangeAspect="1"/>
          </p:cNvPicPr>
          <p:nvPr userDrawn="1"/>
        </p:nvPicPr>
        <p:blipFill>
          <a:blip r:embed="rId4"/>
          <a:stretch>
            <a:fillRect/>
          </a:stretch>
        </p:blipFill>
        <p:spPr>
          <a:xfrm>
            <a:off x="2563930" y="0"/>
            <a:ext cx="5562600" cy="6858000"/>
          </a:xfrm>
          <a:prstGeom prst="rect">
            <a:avLst/>
          </a:prstGeom>
        </p:spPr>
      </p:pic>
      <p:sp>
        <p:nvSpPr>
          <p:cNvPr id="3" name="Rectangle 2">
            <a:extLst>
              <a:ext uri="{FF2B5EF4-FFF2-40B4-BE49-F238E27FC236}">
                <a16:creationId xmlns:a16="http://schemas.microsoft.com/office/drawing/2014/main" id="{99EF6BEB-41F7-824D-89C0-5D375788FE3B}"/>
              </a:ext>
            </a:extLst>
          </p:cNvPr>
          <p:cNvSpPr/>
          <p:nvPr userDrawn="1"/>
        </p:nvSpPr>
        <p:spPr>
          <a:xfrm>
            <a:off x="8126530" y="0"/>
            <a:ext cx="406547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00649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dirty="0"/>
              <a:t>This is a breaker page, it can be used to split topics or highlight something</a:t>
            </a:r>
          </a:p>
        </p:txBody>
      </p:sp>
      <p:pic>
        <p:nvPicPr>
          <p:cNvPr id="10" name="Graphic 9">
            <a:extLst>
              <a:ext uri="{FF2B5EF4-FFF2-40B4-BE49-F238E27FC236}">
                <a16:creationId xmlns:a16="http://schemas.microsoft.com/office/drawing/2014/main" id="{10D76F5F-7485-2C49-990E-2AAEF04139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DFCD1984-290D-6EC5-B176-7742FBE3F39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12844668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reaker page - sub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4200" y="3417082"/>
            <a:ext cx="10020300" cy="1325563"/>
          </a:xfrm>
        </p:spPr>
        <p:txBody>
          <a:bodyPr>
            <a:normAutofit/>
          </a:bodyPr>
          <a:lstStyle>
            <a:lvl1pPr>
              <a:defRPr sz="4800" b="1" i="0">
                <a:solidFill>
                  <a:schemeClr val="accent2"/>
                </a:solidFill>
                <a:latin typeface="IBM Plex Sans" panose="020B0503050203000203" pitchFamily="34" charset="77"/>
              </a:defRPr>
            </a:lvl1pPr>
          </a:lstStyle>
          <a:p>
            <a:r>
              <a:rPr lang="en-GB" dirty="0"/>
              <a:t>Click to edit Master title style</a:t>
            </a:r>
            <a:endParaRPr lang="en-US" dirty="0"/>
          </a:p>
        </p:txBody>
      </p:sp>
      <p:sp>
        <p:nvSpPr>
          <p:cNvPr id="3" name="Content Placeholder 2"/>
          <p:cNvSpPr>
            <a:spLocks noGrp="1"/>
          </p:cNvSpPr>
          <p:nvPr>
            <p:ph idx="1"/>
          </p:nvPr>
        </p:nvSpPr>
        <p:spPr>
          <a:xfrm>
            <a:off x="584200" y="4735079"/>
            <a:ext cx="10515600" cy="1214458"/>
          </a:xfrm>
        </p:spPr>
        <p:txBody>
          <a:bodyPr>
            <a:normAutofit/>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p:txBody>
      </p:sp>
      <p:pic>
        <p:nvPicPr>
          <p:cNvPr id="6" name="Graphic 5">
            <a:extLst>
              <a:ext uri="{FF2B5EF4-FFF2-40B4-BE49-F238E27FC236}">
                <a16:creationId xmlns:a16="http://schemas.microsoft.com/office/drawing/2014/main" id="{6CA45083-DB22-304F-B57E-1B684738C28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4" name="Graphic 3">
            <a:extLst>
              <a:ext uri="{FF2B5EF4-FFF2-40B4-BE49-F238E27FC236}">
                <a16:creationId xmlns:a16="http://schemas.microsoft.com/office/drawing/2014/main" id="{CD6E74E5-AAF6-5DA1-4E6C-953FF0D492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2263990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ur things">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EAF1E5A0-D425-C347-B9BD-EB00F8D14F08}"/>
              </a:ext>
            </a:extLst>
          </p:cNvPr>
          <p:cNvSpPr>
            <a:spLocks noGrp="1"/>
          </p:cNvSpPr>
          <p:nvPr>
            <p:ph idx="1" hasCustomPrompt="1"/>
          </p:nvPr>
        </p:nvSpPr>
        <p:spPr>
          <a:xfrm>
            <a:off x="394658" y="4911408"/>
            <a:ext cx="2774963" cy="940593"/>
          </a:xfrm>
        </p:spPr>
        <p:txBody>
          <a:bodyPr>
            <a:normAutofit/>
          </a:bodyPr>
          <a:lstStyle>
            <a:lvl1pPr marL="0" indent="0" algn="ctr">
              <a:buNone/>
              <a:defRPr sz="2200"/>
            </a:lvl1pPr>
          </a:lstStyle>
          <a:p>
            <a:r>
              <a:rPr lang="en-US" dirty="0"/>
              <a:t>Something goes here</a:t>
            </a:r>
          </a:p>
        </p:txBody>
      </p:sp>
      <p:sp>
        <p:nvSpPr>
          <p:cNvPr id="6" name="Title 1">
            <a:extLst>
              <a:ext uri="{FF2B5EF4-FFF2-40B4-BE49-F238E27FC236}">
                <a16:creationId xmlns:a16="http://schemas.microsoft.com/office/drawing/2014/main" id="{3010A372-B547-3F47-9A9A-95AEDE5ECC3F}"/>
              </a:ext>
            </a:extLst>
          </p:cNvPr>
          <p:cNvSpPr txBox="1">
            <a:spLocks/>
          </p:cNvSpPr>
          <p:nvPr/>
        </p:nvSpPr>
        <p:spPr bwMode="auto">
          <a:xfrm>
            <a:off x="394657"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4" name="Content Placeholder 2">
            <a:extLst>
              <a:ext uri="{FF2B5EF4-FFF2-40B4-BE49-F238E27FC236}">
                <a16:creationId xmlns:a16="http://schemas.microsoft.com/office/drawing/2014/main" id="{7A6DBC66-16A3-B04D-A8D8-8142C635BA44}"/>
              </a:ext>
            </a:extLst>
          </p:cNvPr>
          <p:cNvSpPr>
            <a:spLocks noGrp="1"/>
          </p:cNvSpPr>
          <p:nvPr>
            <p:ph idx="10" hasCustomPrompt="1"/>
          </p:nvPr>
        </p:nvSpPr>
        <p:spPr>
          <a:xfrm>
            <a:off x="9069901" y="4911408"/>
            <a:ext cx="2774963" cy="940593"/>
          </a:xfrm>
        </p:spPr>
        <p:txBody>
          <a:bodyPr>
            <a:normAutofit/>
          </a:bodyPr>
          <a:lstStyle>
            <a:lvl1pPr marL="0" indent="0" algn="ctr">
              <a:buNone/>
              <a:defRPr sz="2200"/>
            </a:lvl1pPr>
          </a:lstStyle>
          <a:p>
            <a:r>
              <a:rPr lang="en-US" dirty="0"/>
              <a:t>Something goes here</a:t>
            </a:r>
          </a:p>
        </p:txBody>
      </p:sp>
      <p:sp>
        <p:nvSpPr>
          <p:cNvPr id="15" name="Content Placeholder 2">
            <a:extLst>
              <a:ext uri="{FF2B5EF4-FFF2-40B4-BE49-F238E27FC236}">
                <a16:creationId xmlns:a16="http://schemas.microsoft.com/office/drawing/2014/main" id="{661176B2-2101-B04E-8F1B-08B5EA78EEEB}"/>
              </a:ext>
            </a:extLst>
          </p:cNvPr>
          <p:cNvSpPr>
            <a:spLocks noGrp="1"/>
          </p:cNvSpPr>
          <p:nvPr>
            <p:ph idx="11" hasCustomPrompt="1"/>
          </p:nvPr>
        </p:nvSpPr>
        <p:spPr>
          <a:xfrm>
            <a:off x="6178154" y="4911408"/>
            <a:ext cx="2774963" cy="940593"/>
          </a:xfrm>
        </p:spPr>
        <p:txBody>
          <a:bodyPr>
            <a:normAutofit/>
          </a:bodyPr>
          <a:lstStyle>
            <a:lvl1pPr marL="0" indent="0" algn="ctr">
              <a:buNone/>
              <a:defRPr sz="2200"/>
            </a:lvl1pPr>
          </a:lstStyle>
          <a:p>
            <a:r>
              <a:rPr lang="en-US" dirty="0"/>
              <a:t>Something goes here</a:t>
            </a:r>
          </a:p>
        </p:txBody>
      </p:sp>
      <p:sp>
        <p:nvSpPr>
          <p:cNvPr id="16" name="Content Placeholder 2">
            <a:extLst>
              <a:ext uri="{FF2B5EF4-FFF2-40B4-BE49-F238E27FC236}">
                <a16:creationId xmlns:a16="http://schemas.microsoft.com/office/drawing/2014/main" id="{D2AB31DB-FBDF-F643-B30C-8D0EE6AB2F7C}"/>
              </a:ext>
            </a:extLst>
          </p:cNvPr>
          <p:cNvSpPr>
            <a:spLocks noGrp="1"/>
          </p:cNvSpPr>
          <p:nvPr>
            <p:ph idx="12" hasCustomPrompt="1"/>
          </p:nvPr>
        </p:nvSpPr>
        <p:spPr>
          <a:xfrm>
            <a:off x="3286406" y="4911408"/>
            <a:ext cx="2774963" cy="940593"/>
          </a:xfrm>
        </p:spPr>
        <p:txBody>
          <a:bodyPr>
            <a:normAutofit/>
          </a:bodyPr>
          <a:lstStyle>
            <a:lvl1pPr marL="0" indent="0" algn="ctr">
              <a:buNone/>
              <a:defRPr sz="2200"/>
            </a:lvl1pPr>
          </a:lstStyle>
          <a:p>
            <a:r>
              <a:rPr lang="en-US" dirty="0"/>
              <a:t>Something goes here</a:t>
            </a:r>
          </a:p>
        </p:txBody>
      </p:sp>
      <p:sp>
        <p:nvSpPr>
          <p:cNvPr id="17" name="Title 1">
            <a:extLst>
              <a:ext uri="{FF2B5EF4-FFF2-40B4-BE49-F238E27FC236}">
                <a16:creationId xmlns:a16="http://schemas.microsoft.com/office/drawing/2014/main" id="{8E1C2EAD-E3AA-7144-B320-33AFFD6595A1}"/>
              </a:ext>
            </a:extLst>
          </p:cNvPr>
          <p:cNvSpPr txBox="1">
            <a:spLocks/>
          </p:cNvSpPr>
          <p:nvPr/>
        </p:nvSpPr>
        <p:spPr bwMode="auto">
          <a:xfrm>
            <a:off x="3280361"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8" name="Title 1">
            <a:extLst>
              <a:ext uri="{FF2B5EF4-FFF2-40B4-BE49-F238E27FC236}">
                <a16:creationId xmlns:a16="http://schemas.microsoft.com/office/drawing/2014/main" id="{55AB90CE-616C-7C4C-900C-3BE762A110BA}"/>
              </a:ext>
            </a:extLst>
          </p:cNvPr>
          <p:cNvSpPr txBox="1">
            <a:spLocks/>
          </p:cNvSpPr>
          <p:nvPr/>
        </p:nvSpPr>
        <p:spPr bwMode="auto">
          <a:xfrm>
            <a:off x="6177940"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9" name="Title 1">
            <a:extLst>
              <a:ext uri="{FF2B5EF4-FFF2-40B4-BE49-F238E27FC236}">
                <a16:creationId xmlns:a16="http://schemas.microsoft.com/office/drawing/2014/main" id="{6B738E19-AF36-9F47-84D4-6CA113150CC4}"/>
              </a:ext>
            </a:extLst>
          </p:cNvPr>
          <p:cNvSpPr txBox="1">
            <a:spLocks/>
          </p:cNvSpPr>
          <p:nvPr/>
        </p:nvSpPr>
        <p:spPr bwMode="auto">
          <a:xfrm>
            <a:off x="9051768" y="4085111"/>
            <a:ext cx="2774963" cy="810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lnSpcReduction="10000"/>
          </a:bodyPr>
          <a:lstStyle>
            <a:lvl1pPr algn="l" rtl="0" eaLnBrk="1" fontAlgn="base" hangingPunct="1">
              <a:lnSpc>
                <a:spcPct val="90000"/>
              </a:lnSpc>
              <a:spcBef>
                <a:spcPct val="0"/>
              </a:spcBef>
              <a:spcAft>
                <a:spcPct val="0"/>
              </a:spcAft>
              <a:defRPr sz="4000" b="0" i="0" kern="1200">
                <a:solidFill>
                  <a:schemeClr val="accent2"/>
                </a:solidFill>
                <a:latin typeface="gatebase Medium" pitchFamily="2" charset="77"/>
                <a:ea typeface="+mj-ea"/>
                <a:cs typeface="gatebase Medium" pitchFamily="2"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GB" sz="2800" b="1" i="0" dirty="0">
                <a:solidFill>
                  <a:schemeClr val="tx1"/>
                </a:solidFill>
                <a:latin typeface="IBM Plex Sans" panose="020B0503050203000203" pitchFamily="34" charset="77"/>
              </a:rPr>
              <a:t>Click to edit Master</a:t>
            </a:r>
            <a:endParaRPr lang="en-US" sz="2800" b="1" i="0" dirty="0">
              <a:solidFill>
                <a:schemeClr val="tx1"/>
              </a:solidFill>
              <a:latin typeface="IBM Plex Sans" panose="020B0503050203000203" pitchFamily="34" charset="77"/>
            </a:endParaRPr>
          </a:p>
        </p:txBody>
      </p:sp>
      <p:sp>
        <p:nvSpPr>
          <p:cNvPr id="13" name="Title Placeholder 1">
            <a:extLst>
              <a:ext uri="{FF2B5EF4-FFF2-40B4-BE49-F238E27FC236}">
                <a16:creationId xmlns:a16="http://schemas.microsoft.com/office/drawing/2014/main" id="{E87A4911-24D9-CD4C-852E-BF15D54A095A}"/>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20" name="Graphic 19">
            <a:extLst>
              <a:ext uri="{FF2B5EF4-FFF2-40B4-BE49-F238E27FC236}">
                <a16:creationId xmlns:a16="http://schemas.microsoft.com/office/drawing/2014/main" id="{714047B5-1622-6C4C-978F-CDE8D659357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31BFEF7E-AEED-8895-E7EE-9549B66AE1F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1115231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rtual background dark">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1424DA5F-1115-3841-8BB1-49B5CF7735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125A8ECF-F7E1-8894-2D9D-FFCE6E8015E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51215"/>
            <a:ext cx="1670602" cy="592450"/>
          </a:xfrm>
          <a:prstGeom prst="rect">
            <a:avLst/>
          </a:prstGeom>
        </p:spPr>
      </p:pic>
    </p:spTree>
    <p:extLst>
      <p:ext uri="{BB962C8B-B14F-4D97-AF65-F5344CB8AC3E}">
        <p14:creationId xmlns:p14="http://schemas.microsoft.com/office/powerpoint/2010/main" val="22556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rtual background light">
    <p:bg>
      <p:bgPr>
        <a:solidFill>
          <a:schemeClr val="bg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F055F6D-BBE6-8946-8BD5-E61D1C06606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D9F4CD5F-C649-FEA1-4F72-3874EA90C2E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557" y="251215"/>
            <a:ext cx="1670602" cy="592450"/>
          </a:xfrm>
          <a:prstGeom prst="rect">
            <a:avLst/>
          </a:prstGeom>
        </p:spPr>
      </p:pic>
    </p:spTree>
    <p:extLst>
      <p:ext uri="{BB962C8B-B14F-4D97-AF65-F5344CB8AC3E}">
        <p14:creationId xmlns:p14="http://schemas.microsoft.com/office/powerpoint/2010/main" val="1896985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ogo slide ">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1219200" y="4492002"/>
            <a:ext cx="9753600"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7" name="Graphic 6">
            <a:extLst>
              <a:ext uri="{FF2B5EF4-FFF2-40B4-BE49-F238E27FC236}">
                <a16:creationId xmlns:a16="http://schemas.microsoft.com/office/drawing/2014/main" id="{619D0FFD-3045-FA47-8FE7-D7635B9CF1B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7C432AEF-EC9D-C6B5-30AE-590D19130E8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37824" y="1306511"/>
            <a:ext cx="6716352" cy="2381837"/>
          </a:xfrm>
          <a:prstGeom prst="rect">
            <a:avLst/>
          </a:prstGeom>
        </p:spPr>
      </p:pic>
    </p:spTree>
    <p:extLst>
      <p:ext uri="{BB962C8B-B14F-4D97-AF65-F5344CB8AC3E}">
        <p14:creationId xmlns:p14="http://schemas.microsoft.com/office/powerpoint/2010/main" val="10732434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Large quot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4CA8969-55EF-5C4F-B489-FE161DB9B338}"/>
              </a:ext>
            </a:extLst>
          </p:cNvPr>
          <p:cNvSpPr>
            <a:spLocks noGrp="1"/>
          </p:cNvSpPr>
          <p:nvPr>
            <p:ph type="ctrTitle" idx="4294967295" hasCustomPrompt="1"/>
          </p:nvPr>
        </p:nvSpPr>
        <p:spPr>
          <a:xfrm>
            <a:off x="1374775" y="1227052"/>
            <a:ext cx="9442450" cy="3703637"/>
          </a:xfrm>
        </p:spPr>
        <p:txBody>
          <a:bodyPr anchor="ctr">
            <a:normAutofit/>
          </a:bodyPr>
          <a:lstStyle>
            <a:lvl1pPr algn="ctr">
              <a:lnSpc>
                <a:spcPct val="120000"/>
              </a:lnSpc>
              <a:defRPr sz="4000" b="1" i="0" baseline="0">
                <a:solidFill>
                  <a:schemeClr val="tx1"/>
                </a:solidFill>
                <a:latin typeface="IBM Plex Sans" panose="020B0503050203000203" pitchFamily="34" charset="77"/>
                <a:cs typeface="IBM Plex Sans" panose="020B0503050203000203" pitchFamily="34" charset="77"/>
              </a:defRPr>
            </a:lvl1pPr>
          </a:lstStyle>
          <a:p>
            <a:r>
              <a:rPr lang="en-US" sz="4800" dirty="0"/>
              <a:t>“A very wise and interesting quote from someone great can go in this text box.”</a:t>
            </a:r>
          </a:p>
        </p:txBody>
      </p:sp>
      <p:sp>
        <p:nvSpPr>
          <p:cNvPr id="9" name="Subtitle 2">
            <a:extLst>
              <a:ext uri="{FF2B5EF4-FFF2-40B4-BE49-F238E27FC236}">
                <a16:creationId xmlns:a16="http://schemas.microsoft.com/office/drawing/2014/main" id="{50CE5376-92BC-A148-80C1-38A04D9566FD}"/>
              </a:ext>
            </a:extLst>
          </p:cNvPr>
          <p:cNvSpPr>
            <a:spLocks noGrp="1"/>
          </p:cNvSpPr>
          <p:nvPr>
            <p:ph type="subTitle" idx="4294967295" hasCustomPrompt="1"/>
          </p:nvPr>
        </p:nvSpPr>
        <p:spPr>
          <a:xfrm>
            <a:off x="1374775" y="4930689"/>
            <a:ext cx="9442450" cy="881063"/>
          </a:xfrm>
        </p:spPr>
        <p:txBody>
          <a:bodyPr/>
          <a:lstStyle>
            <a:lvl1pPr marL="0" indent="0" algn="ctr">
              <a:buNone/>
              <a:defRPr sz="3200" b="0" i="0" baseline="0">
                <a:solidFill>
                  <a:schemeClr val="tx1"/>
                </a:solidFill>
                <a:latin typeface="IBM Plex Sans" panose="020B0503050203000203" pitchFamily="34" charset="77"/>
                <a:cs typeface="IBM Plex Sans" panose="020B05030502030002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solidFill>
                  <a:schemeClr val="tx1"/>
                </a:solidFill>
              </a:rPr>
              <a:t>Person or Company Logo</a:t>
            </a:r>
          </a:p>
        </p:txBody>
      </p:sp>
      <p:pic>
        <p:nvPicPr>
          <p:cNvPr id="6" name="Graphic 5">
            <a:extLst>
              <a:ext uri="{FF2B5EF4-FFF2-40B4-BE49-F238E27FC236}">
                <a16:creationId xmlns:a16="http://schemas.microsoft.com/office/drawing/2014/main" id="{6D96807E-1668-734B-8931-7473D81D5A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2" name="Graphic 1">
            <a:extLst>
              <a:ext uri="{FF2B5EF4-FFF2-40B4-BE49-F238E27FC236}">
                <a16:creationId xmlns:a16="http://schemas.microsoft.com/office/drawing/2014/main" id="{99F1B02F-4175-EBDA-3A3F-FAD49B63BED0}"/>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28184668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go slide including Redgate logo">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C23F68B-8383-1048-A2B1-993C05E9FF9B}"/>
              </a:ext>
            </a:extLst>
          </p:cNvPr>
          <p:cNvSpPr>
            <a:spLocks noGrp="1"/>
          </p:cNvSpPr>
          <p:nvPr>
            <p:ph type="ctrTitle"/>
          </p:nvPr>
        </p:nvSpPr>
        <p:spPr>
          <a:xfrm>
            <a:off x="655782" y="3883647"/>
            <a:ext cx="10880436" cy="1103778"/>
          </a:xfrm>
        </p:spPr>
        <p:txBody>
          <a:bodyPr anchor="t">
            <a:normAutofit/>
          </a:bodyPr>
          <a:lstStyle>
            <a:lvl1pPr algn="ctr">
              <a:lnSpc>
                <a:spcPct val="110000"/>
              </a:lnSpc>
              <a:defRPr sz="4800" b="0" i="0">
                <a:solidFill>
                  <a:schemeClr val="bg1"/>
                </a:solidFill>
                <a:latin typeface="IBM Plex Sans" panose="020B0503050203000203" pitchFamily="34" charset="77"/>
              </a:defRPr>
            </a:lvl1pPr>
          </a:lstStyle>
          <a:p>
            <a:r>
              <a:rPr lang="en-GB" dirty="0"/>
              <a:t>Click to edit Master title style</a:t>
            </a:r>
            <a:endParaRPr lang="en-US" dirty="0"/>
          </a:p>
        </p:txBody>
      </p:sp>
      <p:pic>
        <p:nvPicPr>
          <p:cNvPr id="19" name="Graphic 18">
            <a:extLst>
              <a:ext uri="{FF2B5EF4-FFF2-40B4-BE49-F238E27FC236}">
                <a16:creationId xmlns:a16="http://schemas.microsoft.com/office/drawing/2014/main" id="{2404A1EA-4284-C14B-BEE7-131E0906FB8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 y="5215084"/>
            <a:ext cx="12192000" cy="953685"/>
          </a:xfrm>
          <a:prstGeom prst="rect">
            <a:avLst/>
          </a:prstGeom>
        </p:spPr>
      </p:pic>
      <p:pic>
        <p:nvPicPr>
          <p:cNvPr id="20" name="Graphic 19">
            <a:extLst>
              <a:ext uri="{FF2B5EF4-FFF2-40B4-BE49-F238E27FC236}">
                <a16:creationId xmlns:a16="http://schemas.microsoft.com/office/drawing/2014/main" id="{D268C9AD-EBC9-3049-B55E-9B6F5A0EC83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 y="5298593"/>
            <a:ext cx="12192000" cy="953685"/>
          </a:xfrm>
          <a:prstGeom prst="rect">
            <a:avLst/>
          </a:prstGeom>
        </p:spPr>
      </p:pic>
      <p:pic>
        <p:nvPicPr>
          <p:cNvPr id="18" name="Picture 17">
            <a:extLst>
              <a:ext uri="{FF2B5EF4-FFF2-40B4-BE49-F238E27FC236}">
                <a16:creationId xmlns:a16="http://schemas.microsoft.com/office/drawing/2014/main" id="{6779AAE0-2AF6-B049-A2CA-D929BA0E7B6F}"/>
              </a:ext>
            </a:extLst>
          </p:cNvPr>
          <p:cNvPicPr>
            <a:picLocks noChangeAspect="1"/>
          </p:cNvPicPr>
          <p:nvPr userDrawn="1"/>
        </p:nvPicPr>
        <p:blipFill>
          <a:blip r:embed="rId6"/>
          <a:stretch>
            <a:fillRect/>
          </a:stretch>
        </p:blipFill>
        <p:spPr>
          <a:xfrm>
            <a:off x="9926781" y="5920929"/>
            <a:ext cx="1780701" cy="423977"/>
          </a:xfrm>
          <a:prstGeom prst="rect">
            <a:avLst/>
          </a:prstGeom>
        </p:spPr>
      </p:pic>
      <p:pic>
        <p:nvPicPr>
          <p:cNvPr id="2" name="Graphic 1">
            <a:extLst>
              <a:ext uri="{FF2B5EF4-FFF2-40B4-BE49-F238E27FC236}">
                <a16:creationId xmlns:a16="http://schemas.microsoft.com/office/drawing/2014/main" id="{DED7557A-8B38-4D93-377D-1C91B1D4E0A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37824" y="1306511"/>
            <a:ext cx="6716352" cy="2381837"/>
          </a:xfrm>
          <a:prstGeom prst="rect">
            <a:avLst/>
          </a:prstGeom>
        </p:spPr>
      </p:pic>
    </p:spTree>
    <p:extLst>
      <p:ext uri="{BB962C8B-B14F-4D97-AF65-F5344CB8AC3E}">
        <p14:creationId xmlns:p14="http://schemas.microsoft.com/office/powerpoint/2010/main" val="819854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dd icon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7AEB030-6D69-444A-91BD-2A6CCC716C00}"/>
              </a:ext>
            </a:extLst>
          </p:cNvPr>
          <p:cNvSpPr/>
          <p:nvPr userDrawn="1"/>
        </p:nvSpPr>
        <p:spPr>
          <a:xfrm>
            <a:off x="0" y="0"/>
            <a:ext cx="12192000" cy="6857999"/>
          </a:xfrm>
          <a:prstGeom prst="rect">
            <a:avLst/>
          </a:prstGeom>
          <a:solidFill>
            <a:srgbClr val="22222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latin typeface="Roboto" panose="02000000000000000000" pitchFamily="2" charset="0"/>
              <a:ea typeface="Roboto" panose="02000000000000000000" pitchFamily="2" charset="0"/>
            </a:endParaRPr>
          </a:p>
        </p:txBody>
      </p:sp>
      <p:pic>
        <p:nvPicPr>
          <p:cNvPr id="29" name="Graphic 28">
            <a:extLst>
              <a:ext uri="{FF2B5EF4-FFF2-40B4-BE49-F238E27FC236}">
                <a16:creationId xmlns:a16="http://schemas.microsoft.com/office/drawing/2014/main" id="{D78C34BA-89C2-E843-8A42-E0E973E54C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24" name="Title 1">
            <a:extLst>
              <a:ext uri="{FF2B5EF4-FFF2-40B4-BE49-F238E27FC236}">
                <a16:creationId xmlns:a16="http://schemas.microsoft.com/office/drawing/2014/main" id="{D4C4303D-24D8-0C48-8534-7D4F90E570B5}"/>
              </a:ext>
            </a:extLst>
          </p:cNvPr>
          <p:cNvSpPr>
            <a:spLocks noGrp="1"/>
          </p:cNvSpPr>
          <p:nvPr>
            <p:ph type="title" hasCustomPrompt="1"/>
          </p:nvPr>
        </p:nvSpPr>
        <p:spPr>
          <a:xfrm>
            <a:off x="434091" y="1822720"/>
            <a:ext cx="7982322" cy="1935532"/>
          </a:xfrm>
        </p:spPr>
        <p:txBody>
          <a:bodyPr anchor="t">
            <a:noAutofit/>
          </a:bodyPr>
          <a:lstStyle>
            <a:lvl1pPr>
              <a:defRPr sz="4400" b="1" i="0">
                <a:solidFill>
                  <a:srgbClr val="F2F2F2"/>
                </a:solidFill>
                <a:latin typeface="IBM Plex Sans" panose="020B0503050203000203" pitchFamily="34" charset="77"/>
              </a:defRPr>
            </a:lvl1pPr>
          </a:lstStyle>
          <a:p>
            <a:r>
              <a:rPr lang="en-GB" dirty="0"/>
              <a:t>Session Title goes here</a:t>
            </a:r>
            <a:endParaRPr lang="en-US" dirty="0"/>
          </a:p>
        </p:txBody>
      </p:sp>
      <p:sp>
        <p:nvSpPr>
          <p:cNvPr id="25" name="Content Placeholder 2">
            <a:extLst>
              <a:ext uri="{FF2B5EF4-FFF2-40B4-BE49-F238E27FC236}">
                <a16:creationId xmlns:a16="http://schemas.microsoft.com/office/drawing/2014/main" id="{D173C2FE-439C-504B-8A21-0A4715987815}"/>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26" name="Content Placeholder 2">
            <a:extLst>
              <a:ext uri="{FF2B5EF4-FFF2-40B4-BE49-F238E27FC236}">
                <a16:creationId xmlns:a16="http://schemas.microsoft.com/office/drawing/2014/main" id="{059422CC-1FF2-044C-B022-72564F9AFB06}"/>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27" name="Content Placeholder 2">
            <a:extLst>
              <a:ext uri="{FF2B5EF4-FFF2-40B4-BE49-F238E27FC236}">
                <a16:creationId xmlns:a16="http://schemas.microsoft.com/office/drawing/2014/main" id="{1535EFF6-1025-6640-AE23-96FB71F54E77}"/>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28" name="Content Placeholder 2">
            <a:extLst>
              <a:ext uri="{FF2B5EF4-FFF2-40B4-BE49-F238E27FC236}">
                <a16:creationId xmlns:a16="http://schemas.microsoft.com/office/drawing/2014/main" id="{53BD0868-EB84-F847-98AA-8CB70FF9E098}"/>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rgbClr val="E6E6E6"/>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pic>
        <p:nvPicPr>
          <p:cNvPr id="5" name="Picture 4">
            <a:extLst>
              <a:ext uri="{FF2B5EF4-FFF2-40B4-BE49-F238E27FC236}">
                <a16:creationId xmlns:a16="http://schemas.microsoft.com/office/drawing/2014/main" id="{BEDF74F1-3EF4-A94A-8613-21DBCF037760}"/>
              </a:ext>
            </a:extLst>
          </p:cNvPr>
          <p:cNvPicPr>
            <a:picLocks noChangeAspect="1"/>
          </p:cNvPicPr>
          <p:nvPr userDrawn="1"/>
        </p:nvPicPr>
        <p:blipFill>
          <a:blip r:embed="rId4"/>
          <a:stretch>
            <a:fillRect/>
          </a:stretch>
        </p:blipFill>
        <p:spPr>
          <a:xfrm>
            <a:off x="6629400" y="0"/>
            <a:ext cx="5562600" cy="6858000"/>
          </a:xfrm>
          <a:prstGeom prst="rect">
            <a:avLst/>
          </a:prstGeom>
        </p:spPr>
      </p:pic>
      <p:pic>
        <p:nvPicPr>
          <p:cNvPr id="2" name="Graphic 1">
            <a:extLst>
              <a:ext uri="{FF2B5EF4-FFF2-40B4-BE49-F238E27FC236}">
                <a16:creationId xmlns:a16="http://schemas.microsoft.com/office/drawing/2014/main" id="{6226B660-E4BF-7893-1ED9-D9A9E84D65E7}"/>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4091" y="476513"/>
            <a:ext cx="3131055" cy="1110374"/>
          </a:xfrm>
          <a:prstGeom prst="rect">
            <a:avLst/>
          </a:prstGeom>
        </p:spPr>
      </p:pic>
    </p:spTree>
    <p:extLst>
      <p:ext uri="{BB962C8B-B14F-4D97-AF65-F5344CB8AC3E}">
        <p14:creationId xmlns:p14="http://schemas.microsoft.com/office/powerpoint/2010/main" val="2627409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bio">
    <p:bg>
      <p:bgPr>
        <a:solidFill>
          <a:srgbClr val="22222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D74CC3F-A43F-7247-8851-E564DEF82EFC}"/>
              </a:ext>
            </a:extLst>
          </p:cNvPr>
          <p:cNvPicPr>
            <a:picLocks noChangeAspect="1"/>
          </p:cNvPicPr>
          <p:nvPr userDrawn="1"/>
        </p:nvPicPr>
        <p:blipFill>
          <a:blip r:embed="rId2"/>
          <a:stretch>
            <a:fillRect/>
          </a:stretch>
        </p:blipFill>
        <p:spPr>
          <a:xfrm>
            <a:off x="0" y="6791325"/>
            <a:ext cx="12192000" cy="66675"/>
          </a:xfrm>
          <a:prstGeom prst="rect">
            <a:avLst/>
          </a:prstGeom>
        </p:spPr>
      </p:pic>
      <p:sp>
        <p:nvSpPr>
          <p:cNvPr id="16" name="Title 1">
            <a:extLst>
              <a:ext uri="{FF2B5EF4-FFF2-40B4-BE49-F238E27FC236}">
                <a16:creationId xmlns:a16="http://schemas.microsoft.com/office/drawing/2014/main" id="{011C7A70-1A27-8C46-B788-29D87A2F4A48}"/>
              </a:ext>
            </a:extLst>
          </p:cNvPr>
          <p:cNvSpPr>
            <a:spLocks noGrp="1"/>
          </p:cNvSpPr>
          <p:nvPr>
            <p:ph type="title" hasCustomPrompt="1"/>
          </p:nvPr>
        </p:nvSpPr>
        <p:spPr>
          <a:xfrm>
            <a:off x="424541" y="451274"/>
            <a:ext cx="6137623" cy="711882"/>
          </a:xfrm>
        </p:spPr>
        <p:txBody>
          <a:bodyP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a:solidFill>
                  <a:srgbClr val="F2F2F2"/>
                </a:solidFill>
                <a:latin typeface="IBM Plex Sans" panose="020B0503050203000203" pitchFamily="34" charset="77"/>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GB" dirty="0"/>
              <a:t>FirstName</a:t>
            </a:r>
            <a:endParaRPr lang="en-US" dirty="0"/>
          </a:p>
        </p:txBody>
      </p:sp>
      <p:sp>
        <p:nvSpPr>
          <p:cNvPr id="18" name="Content Placeholder 2">
            <a:extLst>
              <a:ext uri="{FF2B5EF4-FFF2-40B4-BE49-F238E27FC236}">
                <a16:creationId xmlns:a16="http://schemas.microsoft.com/office/drawing/2014/main" id="{66227045-61B0-9544-AEC3-12180B09CBA3}"/>
              </a:ext>
            </a:extLst>
          </p:cNvPr>
          <p:cNvSpPr>
            <a:spLocks noGrp="1"/>
          </p:cNvSpPr>
          <p:nvPr>
            <p:ph idx="1" hasCustomPrompt="1"/>
          </p:nvPr>
        </p:nvSpPr>
        <p:spPr>
          <a:xfrm>
            <a:off x="424542" y="2560817"/>
            <a:ext cx="6035252" cy="647786"/>
          </a:xfrm>
        </p:spPr>
        <p:txBody>
          <a:bodyPr anchor="t">
            <a:noAutofit/>
          </a:bodyPr>
          <a:lstStyle>
            <a:lvl1pPr marL="0" indent="0">
              <a:lnSpc>
                <a:spcPct val="100000"/>
              </a:lnSpc>
              <a:buNone/>
              <a:defRPr sz="3600" b="1" i="0">
                <a:solidFill>
                  <a:srgbClr val="F2F2F2"/>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Job title</a:t>
            </a:r>
          </a:p>
        </p:txBody>
      </p:sp>
      <p:sp>
        <p:nvSpPr>
          <p:cNvPr id="3" name="Picture Placeholder 2">
            <a:extLst>
              <a:ext uri="{FF2B5EF4-FFF2-40B4-BE49-F238E27FC236}">
                <a16:creationId xmlns:a16="http://schemas.microsoft.com/office/drawing/2014/main" id="{088977B7-700C-C149-8536-47AB7A78B9E3}"/>
              </a:ext>
            </a:extLst>
          </p:cNvPr>
          <p:cNvSpPr>
            <a:spLocks noGrp="1"/>
          </p:cNvSpPr>
          <p:nvPr>
            <p:ph type="pic" sz="quarter" idx="15"/>
          </p:nvPr>
        </p:nvSpPr>
        <p:spPr>
          <a:xfrm>
            <a:off x="6702439" y="378547"/>
            <a:ext cx="1685405" cy="1685405"/>
          </a:xfrm>
          <a:prstGeom prst="ellipse">
            <a:avLst/>
          </a:prstGeom>
          <a:solidFill>
            <a:schemeClr val="tx1"/>
          </a:solidFill>
        </p:spPr>
        <p:txBody>
          <a:bodyPr/>
          <a:lstStyle/>
          <a:p>
            <a:endParaRPr lang="en-US" dirty="0"/>
          </a:p>
        </p:txBody>
      </p:sp>
      <p:sp>
        <p:nvSpPr>
          <p:cNvPr id="22" name="Content Placeholder 2">
            <a:extLst>
              <a:ext uri="{FF2B5EF4-FFF2-40B4-BE49-F238E27FC236}">
                <a16:creationId xmlns:a16="http://schemas.microsoft.com/office/drawing/2014/main" id="{61A01EAC-4EF5-AE4F-970E-2C5157FA52A4}"/>
              </a:ext>
            </a:extLst>
          </p:cNvPr>
          <p:cNvSpPr>
            <a:spLocks noGrp="1"/>
          </p:cNvSpPr>
          <p:nvPr>
            <p:ph idx="12" hasCustomPrompt="1"/>
          </p:nvPr>
        </p:nvSpPr>
        <p:spPr>
          <a:xfrm>
            <a:off x="858416" y="4673325"/>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3" name="Content Placeholder 2">
            <a:extLst>
              <a:ext uri="{FF2B5EF4-FFF2-40B4-BE49-F238E27FC236}">
                <a16:creationId xmlns:a16="http://schemas.microsoft.com/office/drawing/2014/main" id="{8FB3DAF8-2F81-FC4D-8CB0-8C0CB1AA4D40}"/>
              </a:ext>
            </a:extLst>
          </p:cNvPr>
          <p:cNvSpPr>
            <a:spLocks noGrp="1"/>
          </p:cNvSpPr>
          <p:nvPr>
            <p:ph idx="13" hasCustomPrompt="1"/>
          </p:nvPr>
        </p:nvSpPr>
        <p:spPr>
          <a:xfrm>
            <a:off x="858416" y="5244387"/>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24" name="Content Placeholder 2">
            <a:extLst>
              <a:ext uri="{FF2B5EF4-FFF2-40B4-BE49-F238E27FC236}">
                <a16:creationId xmlns:a16="http://schemas.microsoft.com/office/drawing/2014/main" id="{85B937D2-7E45-D541-81A8-ABE79A9EE496}"/>
              </a:ext>
            </a:extLst>
          </p:cNvPr>
          <p:cNvSpPr>
            <a:spLocks noGrp="1"/>
          </p:cNvSpPr>
          <p:nvPr>
            <p:ph idx="14" hasCustomPrompt="1"/>
          </p:nvPr>
        </p:nvSpPr>
        <p:spPr>
          <a:xfrm>
            <a:off x="858416" y="5815450"/>
            <a:ext cx="5601378" cy="553208"/>
          </a:xfrm>
        </p:spPr>
        <p:txBody>
          <a:bodyPr anchor="ctr">
            <a:normAutofit/>
          </a:bodyPr>
          <a:lstStyle>
            <a:lvl1pPr marL="0" indent="0">
              <a:lnSpc>
                <a:spcPct val="100000"/>
              </a:lnSpc>
              <a:buNone/>
              <a:defRPr sz="2400" b="1" i="0">
                <a:solidFill>
                  <a:srgbClr val="E6E6E6"/>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31" name="Content Placeholder 2">
            <a:extLst>
              <a:ext uri="{FF2B5EF4-FFF2-40B4-BE49-F238E27FC236}">
                <a16:creationId xmlns:a16="http://schemas.microsoft.com/office/drawing/2014/main" id="{540AA7F0-2E50-214E-9056-0901887064EF}"/>
              </a:ext>
            </a:extLst>
          </p:cNvPr>
          <p:cNvSpPr>
            <a:spLocks noGrp="1"/>
          </p:cNvSpPr>
          <p:nvPr>
            <p:ph idx="17" hasCustomPrompt="1"/>
          </p:nvPr>
        </p:nvSpPr>
        <p:spPr>
          <a:xfrm>
            <a:off x="424542" y="3219579"/>
            <a:ext cx="6035252" cy="647786"/>
          </a:xfrm>
        </p:spPr>
        <p:txBody>
          <a:bodyPr anchor="t">
            <a:normAutofit/>
          </a:bodyPr>
          <a:lstStyle>
            <a:lvl1pPr marL="0" indent="0">
              <a:lnSpc>
                <a:spcPct val="100000"/>
              </a:lnSpc>
              <a:buNone/>
              <a:defRPr sz="3600" b="0" i="0">
                <a:solidFill>
                  <a:srgbClr val="F2F2F2"/>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Organization/business</a:t>
            </a:r>
          </a:p>
        </p:txBody>
      </p:sp>
      <p:sp>
        <p:nvSpPr>
          <p:cNvPr id="33" name="Content Placeholder 2">
            <a:extLst>
              <a:ext uri="{FF2B5EF4-FFF2-40B4-BE49-F238E27FC236}">
                <a16:creationId xmlns:a16="http://schemas.microsoft.com/office/drawing/2014/main" id="{9FA89709-76ED-224C-B4CF-D07271807FC5}"/>
              </a:ext>
            </a:extLst>
          </p:cNvPr>
          <p:cNvSpPr>
            <a:spLocks noGrp="1"/>
          </p:cNvSpPr>
          <p:nvPr>
            <p:ph idx="18" hasCustomPrompt="1"/>
          </p:nvPr>
        </p:nvSpPr>
        <p:spPr>
          <a:xfrm>
            <a:off x="6702439" y="2560817"/>
            <a:ext cx="5065019" cy="3085857"/>
          </a:xfrm>
        </p:spPr>
        <p:txBody>
          <a:bodyPr anchor="t">
            <a:normAutofit/>
          </a:bodyPr>
          <a:lstStyle>
            <a:lvl1pPr marL="342900" indent="-342900">
              <a:lnSpc>
                <a:spcPct val="114000"/>
              </a:lnSpc>
              <a:buClr>
                <a:schemeClr val="bg1"/>
              </a:buClr>
              <a:buFont typeface="Arial" panose="020B0604020202020204" pitchFamily="34" charset="0"/>
              <a:buChar char="•"/>
              <a:defRPr sz="2400" b="0" i="0">
                <a:solidFill>
                  <a:srgbClr val="E6E6E6"/>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About you</a:t>
            </a:r>
          </a:p>
        </p:txBody>
      </p:sp>
      <p:sp>
        <p:nvSpPr>
          <p:cNvPr id="39" name="Content Placeholder 2">
            <a:extLst>
              <a:ext uri="{FF2B5EF4-FFF2-40B4-BE49-F238E27FC236}">
                <a16:creationId xmlns:a16="http://schemas.microsoft.com/office/drawing/2014/main" id="{885A32D5-82BC-8243-A21F-A7FEE33FAEAE}"/>
              </a:ext>
            </a:extLst>
          </p:cNvPr>
          <p:cNvSpPr>
            <a:spLocks noGrp="1"/>
          </p:cNvSpPr>
          <p:nvPr>
            <p:ph idx="19" hasCustomPrompt="1"/>
          </p:nvPr>
        </p:nvSpPr>
        <p:spPr>
          <a:xfrm>
            <a:off x="424541" y="1933620"/>
            <a:ext cx="6035251" cy="404813"/>
          </a:xfrm>
        </p:spPr>
        <p:txBody>
          <a:bodyPr anchor="t">
            <a:normAutofit/>
          </a:bodyPr>
          <a:lstStyle>
            <a:lvl1pPr marL="0" indent="0">
              <a:lnSpc>
                <a:spcPct val="100000"/>
              </a:lnSpc>
              <a:buNone/>
              <a:defRPr sz="2400" b="1" i="0">
                <a:solidFill>
                  <a:schemeClr val="tx1"/>
                </a:solidFill>
                <a:latin typeface="IBM Plex Sans SemiBold"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Pronouns</a:t>
            </a:r>
          </a:p>
        </p:txBody>
      </p:sp>
      <p:sp>
        <p:nvSpPr>
          <p:cNvPr id="42" name="Text Placeholder 41">
            <a:extLst>
              <a:ext uri="{FF2B5EF4-FFF2-40B4-BE49-F238E27FC236}">
                <a16:creationId xmlns:a16="http://schemas.microsoft.com/office/drawing/2014/main" id="{0D2292A1-4831-8743-BC26-539A0B82004C}"/>
              </a:ext>
            </a:extLst>
          </p:cNvPr>
          <p:cNvSpPr>
            <a:spLocks noGrp="1"/>
          </p:cNvSpPr>
          <p:nvPr>
            <p:ph type="body" sz="quarter" idx="20" hasCustomPrompt="1"/>
          </p:nvPr>
        </p:nvSpPr>
        <p:spPr>
          <a:xfrm>
            <a:off x="424541" y="1168024"/>
            <a:ext cx="6137624" cy="711882"/>
          </a:xfrm>
        </p:spPr>
        <p:txBody>
          <a:bodyPr anchor="t">
            <a:noAutofit/>
          </a:bodyPr>
          <a:lstStyle>
            <a:lvl1pPr marL="0" indent="0">
              <a:lnSpc>
                <a:spcPct val="90000"/>
              </a:lnSpc>
              <a:buNone/>
              <a:defRPr sz="6000" b="1" i="0">
                <a:solidFill>
                  <a:srgbClr val="F2F2F2"/>
                </a:solidFill>
                <a:latin typeface="IBM Plex Sans" panose="020B0503050203000203" pitchFamily="34" charset="77"/>
              </a:defRPr>
            </a:lvl1pPr>
          </a:lstStyle>
          <a:p>
            <a:pPr lvl="0"/>
            <a:r>
              <a:rPr lang="en-US" dirty="0" err="1"/>
              <a:t>SecondName</a:t>
            </a:r>
            <a:endParaRPr lang="en-US" dirty="0"/>
          </a:p>
        </p:txBody>
      </p:sp>
      <p:pic>
        <p:nvPicPr>
          <p:cNvPr id="2" name="Graphic 1">
            <a:extLst>
              <a:ext uri="{FF2B5EF4-FFF2-40B4-BE49-F238E27FC236}">
                <a16:creationId xmlns:a16="http://schemas.microsoft.com/office/drawing/2014/main" id="{82F66AFE-DBBF-D331-B3AA-BC7FD06D954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1280" y="6000710"/>
            <a:ext cx="1670600" cy="592449"/>
          </a:xfrm>
          <a:prstGeom prst="rect">
            <a:avLst/>
          </a:prstGeom>
        </p:spPr>
      </p:pic>
    </p:spTree>
    <p:extLst>
      <p:ext uri="{BB962C8B-B14F-4D97-AF65-F5344CB8AC3E}">
        <p14:creationId xmlns:p14="http://schemas.microsoft.com/office/powerpoint/2010/main" val="235599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Evaluation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9583057"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Session evaluation</a:t>
            </a:r>
          </a:p>
        </p:txBody>
      </p:sp>
      <p:sp>
        <p:nvSpPr>
          <p:cNvPr id="26" name="TextBox 25">
            <a:extLst>
              <a:ext uri="{FF2B5EF4-FFF2-40B4-BE49-F238E27FC236}">
                <a16:creationId xmlns:a16="http://schemas.microsoft.com/office/drawing/2014/main" id="{FEDC7C0B-1DAB-8544-9AAC-01B9C9A7782C}"/>
              </a:ext>
            </a:extLst>
          </p:cNvPr>
          <p:cNvSpPr txBox="1"/>
          <p:nvPr userDrawn="1"/>
        </p:nvSpPr>
        <p:spPr>
          <a:xfrm>
            <a:off x="424542" y="1415901"/>
            <a:ext cx="9583057" cy="769441"/>
          </a:xfrm>
          <a:prstGeom prst="rect">
            <a:avLst/>
          </a:prstGeom>
          <a:noFill/>
        </p:spPr>
        <p:txBody>
          <a:bodyPr wrap="square" rtlCol="0">
            <a:spAutoFit/>
          </a:bodyPr>
          <a:lstStyle/>
          <a:p>
            <a:pPr algn="l"/>
            <a:r>
              <a:rPr lang="en-GB" sz="4400" b="0" i="0" dirty="0">
                <a:solidFill>
                  <a:schemeClr val="bg1"/>
                </a:solidFill>
                <a:latin typeface="IBM Plex Sans" panose="020B0503050203000203" pitchFamily="34" charset="77"/>
              </a:rPr>
              <a:t>Your feedback is important to us</a:t>
            </a:r>
            <a:endParaRPr lang="en-US" sz="4400" b="0" i="0" dirty="0">
              <a:solidFill>
                <a:schemeClr val="bg1"/>
              </a:solidFill>
              <a:latin typeface="IBM Plex Sans" panose="020B0503050203000203" pitchFamily="34" charset="77"/>
              <a:ea typeface="Roboto" panose="02000000000000000000" pitchFamily="2" charset="0"/>
            </a:endParaRPr>
          </a:p>
        </p:txBody>
      </p:sp>
      <p:sp>
        <p:nvSpPr>
          <p:cNvPr id="27" name="TextBox 26">
            <a:extLst>
              <a:ext uri="{FF2B5EF4-FFF2-40B4-BE49-F238E27FC236}">
                <a16:creationId xmlns:a16="http://schemas.microsoft.com/office/drawing/2014/main" id="{5AF22D7A-4ABB-6245-8502-18EF607330AF}"/>
              </a:ext>
            </a:extLst>
          </p:cNvPr>
          <p:cNvSpPr txBox="1"/>
          <p:nvPr userDrawn="1"/>
        </p:nvSpPr>
        <p:spPr>
          <a:xfrm>
            <a:off x="424542" y="2849937"/>
            <a:ext cx="9583057" cy="646331"/>
          </a:xfrm>
          <a:prstGeom prst="rect">
            <a:avLst/>
          </a:prstGeom>
          <a:noFill/>
        </p:spPr>
        <p:txBody>
          <a:bodyPr wrap="square" rtlCol="0">
            <a:spAutoFit/>
          </a:bodyPr>
          <a:lstStyle/>
          <a:p>
            <a:pPr algn="l"/>
            <a:r>
              <a:rPr lang="en-GB" sz="3600" b="1" i="0" dirty="0">
                <a:solidFill>
                  <a:schemeClr val="bg1"/>
                </a:solidFill>
                <a:latin typeface="IBM Plex Sans" panose="020B0503050203000203" pitchFamily="34" charset="77"/>
              </a:rPr>
              <a:t>Evaluate this session at:</a:t>
            </a:r>
            <a:endParaRPr lang="en-US" sz="3600" b="1" i="0" dirty="0">
              <a:solidFill>
                <a:schemeClr val="bg1"/>
              </a:solidFill>
              <a:latin typeface="IBM Plex Sans" panose="020B0503050203000203" pitchFamily="34" charset="77"/>
              <a:ea typeface="Roboto" panose="02000000000000000000" pitchFamily="2" charset="0"/>
            </a:endParaRPr>
          </a:p>
        </p:txBody>
      </p:sp>
      <p:sp>
        <p:nvSpPr>
          <p:cNvPr id="28" name="TextBox 27">
            <a:extLst>
              <a:ext uri="{FF2B5EF4-FFF2-40B4-BE49-F238E27FC236}">
                <a16:creationId xmlns:a16="http://schemas.microsoft.com/office/drawing/2014/main" id="{FDE4081F-E44B-FA48-BB8E-521074B70AEA}"/>
              </a:ext>
            </a:extLst>
          </p:cNvPr>
          <p:cNvSpPr txBox="1"/>
          <p:nvPr userDrawn="1"/>
        </p:nvSpPr>
        <p:spPr>
          <a:xfrm>
            <a:off x="424542" y="3510337"/>
            <a:ext cx="10995910" cy="646331"/>
          </a:xfrm>
          <a:prstGeom prst="rect">
            <a:avLst/>
          </a:prstGeom>
          <a:noFill/>
        </p:spPr>
        <p:txBody>
          <a:bodyPr wrap="square" rtlCol="0">
            <a:spAutoFit/>
          </a:bodyPr>
          <a:lstStyle/>
          <a:p>
            <a:r>
              <a:rPr lang="en-GB" sz="3600" b="0" i="0" dirty="0" err="1">
                <a:solidFill>
                  <a:schemeClr val="bg1"/>
                </a:solidFill>
                <a:latin typeface="IBM Plex Sans" panose="020B0503050203000203" pitchFamily="34" charset="77"/>
              </a:rPr>
              <a:t>www.PASSDataCommunitySummit.com</a:t>
            </a:r>
            <a:r>
              <a:rPr lang="en-GB" sz="3600" b="0" i="0" dirty="0">
                <a:solidFill>
                  <a:schemeClr val="bg1"/>
                </a:solidFill>
                <a:latin typeface="IBM Plex Sans" panose="020B0503050203000203" pitchFamily="34" charset="77"/>
              </a:rPr>
              <a:t>/evaluation</a:t>
            </a:r>
            <a:endParaRPr lang="en-US" sz="3600" b="0" i="0" dirty="0">
              <a:solidFill>
                <a:schemeClr val="bg1"/>
              </a:solidFill>
              <a:latin typeface="IBM Plex Sans" panose="020B0503050203000203" pitchFamily="34" charset="77"/>
            </a:endParaRPr>
          </a:p>
        </p:txBody>
      </p:sp>
      <p:pic>
        <p:nvPicPr>
          <p:cNvPr id="32" name="Graphic 31">
            <a:extLst>
              <a:ext uri="{FF2B5EF4-FFF2-40B4-BE49-F238E27FC236}">
                <a16:creationId xmlns:a16="http://schemas.microsoft.com/office/drawing/2014/main" id="{47D9DA39-36BD-8E49-A976-636CEBB38A4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37525CB8-9CDD-F85C-60A1-D2F20CB44DC7}"/>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33911702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D47C13-BA7D-D148-A962-B2F9880B3816}"/>
              </a:ext>
            </a:extLst>
          </p:cNvPr>
          <p:cNvSpPr txBox="1"/>
          <p:nvPr userDrawn="1"/>
        </p:nvSpPr>
        <p:spPr>
          <a:xfrm>
            <a:off x="424542" y="537285"/>
            <a:ext cx="6159500" cy="1015663"/>
          </a:xfrm>
          <a:prstGeom prst="rect">
            <a:avLst/>
          </a:prstGeom>
          <a:noFill/>
        </p:spPr>
        <p:txBody>
          <a:bodyPr wrap="square" rtlCol="0">
            <a:spAutoFit/>
          </a:bodyPr>
          <a:lstStyle/>
          <a:p>
            <a:pPr algn="l"/>
            <a:r>
              <a:rPr lang="en-US" sz="6000" b="1" i="0" dirty="0">
                <a:solidFill>
                  <a:schemeClr val="bg1"/>
                </a:solidFill>
                <a:latin typeface="IBM Plex Sans" panose="020B0503050203000203" pitchFamily="34" charset="77"/>
                <a:ea typeface="Roboto" panose="02000000000000000000" pitchFamily="2" charset="0"/>
              </a:rPr>
              <a:t>Thank you</a:t>
            </a:r>
          </a:p>
        </p:txBody>
      </p:sp>
      <p:sp>
        <p:nvSpPr>
          <p:cNvPr id="13" name="Title 1">
            <a:extLst>
              <a:ext uri="{FF2B5EF4-FFF2-40B4-BE49-F238E27FC236}">
                <a16:creationId xmlns:a16="http://schemas.microsoft.com/office/drawing/2014/main" id="{6646216E-29A2-A247-99CE-007D67912A79}"/>
              </a:ext>
            </a:extLst>
          </p:cNvPr>
          <p:cNvSpPr>
            <a:spLocks noGrp="1"/>
          </p:cNvSpPr>
          <p:nvPr>
            <p:ph type="title"/>
          </p:nvPr>
        </p:nvSpPr>
        <p:spPr>
          <a:xfrm>
            <a:off x="424542" y="1492289"/>
            <a:ext cx="9383009" cy="1935532"/>
          </a:xfrm>
        </p:spPr>
        <p:txBody>
          <a:bodyPr anchor="t">
            <a:noAutofit/>
          </a:bodyPr>
          <a:lstStyle>
            <a:lvl1pPr>
              <a:defRPr sz="4400" b="0" i="0">
                <a:solidFill>
                  <a:schemeClr val="bg1"/>
                </a:solidFill>
                <a:latin typeface="IBM Plex Sans" panose="020B0503050203000203" pitchFamily="34" charset="77"/>
              </a:defRPr>
            </a:lvl1pPr>
          </a:lstStyle>
          <a:p>
            <a:r>
              <a:rPr lang="en-GB" dirty="0"/>
              <a:t>Click to edit Master title style</a:t>
            </a:r>
            <a:endParaRPr lang="en-US" dirty="0"/>
          </a:p>
        </p:txBody>
      </p:sp>
      <p:sp>
        <p:nvSpPr>
          <p:cNvPr id="15" name="Content Placeholder 2">
            <a:extLst>
              <a:ext uri="{FF2B5EF4-FFF2-40B4-BE49-F238E27FC236}">
                <a16:creationId xmlns:a16="http://schemas.microsoft.com/office/drawing/2014/main" id="{9DAEEB18-91E1-3F42-8D9D-5E0430A0A876}"/>
              </a:ext>
            </a:extLst>
          </p:cNvPr>
          <p:cNvSpPr>
            <a:spLocks noGrp="1"/>
          </p:cNvSpPr>
          <p:nvPr>
            <p:ph idx="11" hasCustomPrompt="1"/>
          </p:nvPr>
        </p:nvSpPr>
        <p:spPr>
          <a:xfrm>
            <a:off x="424542" y="4141591"/>
            <a:ext cx="6116493" cy="553208"/>
          </a:xfrm>
        </p:spPr>
        <p:txBody>
          <a:bodyPr anchor="ctr">
            <a:normAutofit/>
          </a:bodyPr>
          <a:lstStyle>
            <a:lvl1pPr marL="0" indent="0">
              <a:lnSpc>
                <a:spcPct val="100000"/>
              </a:lnSpc>
              <a:buNone/>
              <a:defRPr sz="2800" b="1" i="0">
                <a:solidFill>
                  <a:schemeClr val="bg1"/>
                </a:solidFill>
                <a:latin typeface="IBM Plex Sans"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Name</a:t>
            </a:r>
          </a:p>
        </p:txBody>
      </p:sp>
      <p:sp>
        <p:nvSpPr>
          <p:cNvPr id="16" name="Content Placeholder 2">
            <a:extLst>
              <a:ext uri="{FF2B5EF4-FFF2-40B4-BE49-F238E27FC236}">
                <a16:creationId xmlns:a16="http://schemas.microsoft.com/office/drawing/2014/main" id="{607DC7BE-7B26-414F-BD9B-3EC87D60A020}"/>
              </a:ext>
            </a:extLst>
          </p:cNvPr>
          <p:cNvSpPr>
            <a:spLocks noGrp="1"/>
          </p:cNvSpPr>
          <p:nvPr>
            <p:ph idx="12" hasCustomPrompt="1"/>
          </p:nvPr>
        </p:nvSpPr>
        <p:spPr>
          <a:xfrm>
            <a:off x="424542" y="4712653"/>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7" name="Content Placeholder 2">
            <a:extLst>
              <a:ext uri="{FF2B5EF4-FFF2-40B4-BE49-F238E27FC236}">
                <a16:creationId xmlns:a16="http://schemas.microsoft.com/office/drawing/2014/main" id="{F2E4D425-6254-6148-803B-C779BD3C6F75}"/>
              </a:ext>
            </a:extLst>
          </p:cNvPr>
          <p:cNvSpPr>
            <a:spLocks noGrp="1"/>
          </p:cNvSpPr>
          <p:nvPr>
            <p:ph idx="13" hasCustomPrompt="1"/>
          </p:nvPr>
        </p:nvSpPr>
        <p:spPr>
          <a:xfrm>
            <a:off x="424542" y="5283715"/>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sp>
        <p:nvSpPr>
          <p:cNvPr id="18" name="Content Placeholder 2">
            <a:extLst>
              <a:ext uri="{FF2B5EF4-FFF2-40B4-BE49-F238E27FC236}">
                <a16:creationId xmlns:a16="http://schemas.microsoft.com/office/drawing/2014/main" id="{A96E52DF-C0F3-FF4F-92BC-DEBBB26F991B}"/>
              </a:ext>
            </a:extLst>
          </p:cNvPr>
          <p:cNvSpPr>
            <a:spLocks noGrp="1"/>
          </p:cNvSpPr>
          <p:nvPr>
            <p:ph idx="14" hasCustomPrompt="1"/>
          </p:nvPr>
        </p:nvSpPr>
        <p:spPr>
          <a:xfrm>
            <a:off x="424542" y="5854778"/>
            <a:ext cx="6116493" cy="553208"/>
          </a:xfrm>
        </p:spPr>
        <p:txBody>
          <a:bodyPr anchor="ctr">
            <a:normAutofit/>
          </a:bodyPr>
          <a:lstStyle>
            <a:lvl1pPr marL="0" indent="0">
              <a:lnSpc>
                <a:spcPct val="100000"/>
              </a:lnSpc>
              <a:buNone/>
              <a:defRPr sz="2800" b="0" i="0">
                <a:solidFill>
                  <a:schemeClr val="bg1"/>
                </a:solidFill>
                <a:latin typeface="IBM Plex Sans Medium" panose="020B0503050203000203" pitchFamily="34" charset="77"/>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Contact/social</a:t>
            </a:r>
          </a:p>
        </p:txBody>
      </p:sp>
      <p:pic>
        <p:nvPicPr>
          <p:cNvPr id="20" name="Graphic 19">
            <a:extLst>
              <a:ext uri="{FF2B5EF4-FFF2-40B4-BE49-F238E27FC236}">
                <a16:creationId xmlns:a16="http://schemas.microsoft.com/office/drawing/2014/main" id="{19787C4E-E72C-4349-9E85-A44A9A570A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3" name="Graphic 2">
            <a:extLst>
              <a:ext uri="{FF2B5EF4-FFF2-40B4-BE49-F238E27FC236}">
                <a16:creationId xmlns:a16="http://schemas.microsoft.com/office/drawing/2014/main" id="{129B98E7-C32B-121F-2F08-9B9D335EB90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43030" y="5226519"/>
            <a:ext cx="3331522" cy="1181466"/>
          </a:xfrm>
          <a:prstGeom prst="rect">
            <a:avLst/>
          </a:prstGeom>
        </p:spPr>
      </p:pic>
    </p:spTree>
    <p:extLst>
      <p:ext uri="{BB962C8B-B14F-4D97-AF65-F5344CB8AC3E}">
        <p14:creationId xmlns:p14="http://schemas.microsoft.com/office/powerpoint/2010/main" val="2498859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pic>
        <p:nvPicPr>
          <p:cNvPr id="5" name="Graphic 4">
            <a:extLst>
              <a:ext uri="{FF2B5EF4-FFF2-40B4-BE49-F238E27FC236}">
                <a16:creationId xmlns:a16="http://schemas.microsoft.com/office/drawing/2014/main" id="{D6A499BE-5785-8240-9D7C-DA5C98449F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9" name="Graphic 8">
            <a:extLst>
              <a:ext uri="{FF2B5EF4-FFF2-40B4-BE49-F238E27FC236}">
                <a16:creationId xmlns:a16="http://schemas.microsoft.com/office/drawing/2014/main" id="{96C5A907-3D77-1EEF-4B69-6DB8AD40AF41}"/>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51280" y="6000709"/>
            <a:ext cx="1670602" cy="592450"/>
          </a:xfrm>
          <a:prstGeom prst="rect">
            <a:avLst/>
          </a:prstGeom>
        </p:spPr>
      </p:pic>
    </p:spTree>
    <p:extLst>
      <p:ext uri="{BB962C8B-B14F-4D97-AF65-F5344CB8AC3E}">
        <p14:creationId xmlns:p14="http://schemas.microsoft.com/office/powerpoint/2010/main" val="175300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with cuve">
    <p:bg>
      <p:bgPr>
        <a:solidFill>
          <a:schemeClr val="bg1"/>
        </a:solidFill>
        <a:effectLst/>
      </p:bgPr>
    </p:bg>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5DB589BE-A367-2047-95EA-84FEE887D3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pic>
        <p:nvPicPr>
          <p:cNvPr id="16" name="Picture 15">
            <a:extLst>
              <a:ext uri="{FF2B5EF4-FFF2-40B4-BE49-F238E27FC236}">
                <a16:creationId xmlns:a16="http://schemas.microsoft.com/office/drawing/2014/main" id="{3E4D6B17-7F4B-2A48-907F-6DA54CEF1015}"/>
              </a:ext>
            </a:extLst>
          </p:cNvPr>
          <p:cNvPicPr>
            <a:picLocks noChangeAspect="1"/>
          </p:cNvPicPr>
          <p:nvPr userDrawn="1"/>
        </p:nvPicPr>
        <p:blipFill>
          <a:blip r:embed="rId4"/>
          <a:stretch>
            <a:fillRect/>
          </a:stretch>
        </p:blipFill>
        <p:spPr>
          <a:xfrm>
            <a:off x="6629400" y="0"/>
            <a:ext cx="5562600" cy="6858000"/>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2" name="Text Placeholder 2">
            <a:extLst>
              <a:ext uri="{FF2B5EF4-FFF2-40B4-BE49-F238E27FC236}">
                <a16:creationId xmlns:a16="http://schemas.microsoft.com/office/drawing/2014/main" id="{688C8A19-1FB7-1C42-8E4E-03FB1EF94022}"/>
              </a:ext>
            </a:extLst>
          </p:cNvPr>
          <p:cNvSpPr>
            <a:spLocks noGrp="1"/>
          </p:cNvSpPr>
          <p:nvPr>
            <p:ph idx="1"/>
          </p:nvPr>
        </p:nvSpPr>
        <p:spPr bwMode="auto">
          <a:xfrm>
            <a:off x="369047" y="1825625"/>
            <a:ext cx="8165353"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7" name="Title Placeholder 1">
            <a:extLst>
              <a:ext uri="{FF2B5EF4-FFF2-40B4-BE49-F238E27FC236}">
                <a16:creationId xmlns:a16="http://schemas.microsoft.com/office/drawing/2014/main" id="{9B51CA4F-FDD7-FD40-A833-669B9D88A65E}"/>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Tree>
    <p:extLst>
      <p:ext uri="{BB962C8B-B14F-4D97-AF65-F5344CB8AC3E}">
        <p14:creationId xmlns:p14="http://schemas.microsoft.com/office/powerpoint/2010/main" val="4261951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with image">
    <p:bg>
      <p:bgPr>
        <a:solidFill>
          <a:schemeClr val="bg1"/>
        </a:solidFill>
        <a:effectLst/>
      </p:bgPr>
    </p:b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C90C9966-75CA-7E49-8F85-51BA761C902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5" name="TextBox 14">
            <a:extLst>
              <a:ext uri="{FF2B5EF4-FFF2-40B4-BE49-F238E27FC236}">
                <a16:creationId xmlns:a16="http://schemas.microsoft.com/office/drawing/2014/main" id="{BC9F1BC0-0EB0-E844-8085-78C9D9C9E52E}"/>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pic>
        <p:nvPicPr>
          <p:cNvPr id="8" name="Picture 7">
            <a:extLst>
              <a:ext uri="{FF2B5EF4-FFF2-40B4-BE49-F238E27FC236}">
                <a16:creationId xmlns:a16="http://schemas.microsoft.com/office/drawing/2014/main" id="{D559F0E3-6643-7244-9CD7-28E5FA1D17FF}"/>
              </a:ext>
            </a:extLst>
          </p:cNvPr>
          <p:cNvPicPr>
            <a:picLocks noChangeAspect="1"/>
          </p:cNvPicPr>
          <p:nvPr userDrawn="1"/>
        </p:nvPicPr>
        <p:blipFill>
          <a:blip r:embed="rId4"/>
          <a:stretch>
            <a:fillRect/>
          </a:stretch>
        </p:blipFill>
        <p:spPr>
          <a:xfrm>
            <a:off x="9807182" y="6070600"/>
            <a:ext cx="2155343" cy="540214"/>
          </a:xfrm>
          <a:prstGeom prst="rect">
            <a:avLst/>
          </a:prstGeom>
        </p:spPr>
      </p:pic>
      <p:sp>
        <p:nvSpPr>
          <p:cNvPr id="9" name="Picture Placeholder 2">
            <a:extLst>
              <a:ext uri="{FF2B5EF4-FFF2-40B4-BE49-F238E27FC236}">
                <a16:creationId xmlns:a16="http://schemas.microsoft.com/office/drawing/2014/main" id="{CF1904EC-DB1E-124C-8A9D-EED00AC593D0}"/>
              </a:ext>
            </a:extLst>
          </p:cNvPr>
          <p:cNvSpPr>
            <a:spLocks noGrp="1"/>
          </p:cNvSpPr>
          <p:nvPr>
            <p:ph type="pic" sz="quarter" idx="12"/>
          </p:nvPr>
        </p:nvSpPr>
        <p:spPr bwMode="auto">
          <a:xfrm>
            <a:off x="6635418" y="-2458"/>
            <a:ext cx="5556582" cy="685683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865"/>
              <a:gd name="connsiteY0" fmla="*/ 10333 h 10333"/>
              <a:gd name="connsiteX1" fmla="*/ 2000 w 9865"/>
              <a:gd name="connsiteY1" fmla="*/ 333 h 10333"/>
              <a:gd name="connsiteX2" fmla="*/ 9865 w 9865"/>
              <a:gd name="connsiteY2" fmla="*/ 0 h 10333"/>
              <a:gd name="connsiteX3" fmla="*/ 8000 w 9865"/>
              <a:gd name="connsiteY3" fmla="*/ 10333 h 10333"/>
              <a:gd name="connsiteX4" fmla="*/ 0 w 9865"/>
              <a:gd name="connsiteY4" fmla="*/ 10333 h 10333"/>
              <a:gd name="connsiteX0" fmla="*/ 0 w 10000"/>
              <a:gd name="connsiteY0" fmla="*/ 10590 h 10590"/>
              <a:gd name="connsiteX1" fmla="*/ 2573 w 10000"/>
              <a:gd name="connsiteY1" fmla="*/ 0 h 10590"/>
              <a:gd name="connsiteX2" fmla="*/ 10000 w 10000"/>
              <a:gd name="connsiteY2" fmla="*/ 590 h 10590"/>
              <a:gd name="connsiteX3" fmla="*/ 8109 w 10000"/>
              <a:gd name="connsiteY3" fmla="*/ 10590 h 10590"/>
              <a:gd name="connsiteX4" fmla="*/ 0 w 10000"/>
              <a:gd name="connsiteY4" fmla="*/ 10590 h 10590"/>
              <a:gd name="connsiteX0" fmla="*/ 0 w 10000"/>
              <a:gd name="connsiteY0" fmla="*/ 10659 h 10659"/>
              <a:gd name="connsiteX1" fmla="*/ 2573 w 10000"/>
              <a:gd name="connsiteY1" fmla="*/ 69 h 10659"/>
              <a:gd name="connsiteX2" fmla="*/ 10000 w 10000"/>
              <a:gd name="connsiteY2" fmla="*/ 659 h 10659"/>
              <a:gd name="connsiteX3" fmla="*/ 8109 w 10000"/>
              <a:gd name="connsiteY3" fmla="*/ 10659 h 10659"/>
              <a:gd name="connsiteX4" fmla="*/ 0 w 10000"/>
              <a:gd name="connsiteY4" fmla="*/ 10659 h 10659"/>
              <a:gd name="connsiteX0" fmla="*/ 0 w 13230"/>
              <a:gd name="connsiteY0" fmla="*/ 11093 h 11093"/>
              <a:gd name="connsiteX1" fmla="*/ 2573 w 13230"/>
              <a:gd name="connsiteY1" fmla="*/ 503 h 11093"/>
              <a:gd name="connsiteX2" fmla="*/ 13230 w 13230"/>
              <a:gd name="connsiteY2" fmla="*/ 56 h 11093"/>
              <a:gd name="connsiteX3" fmla="*/ 8109 w 13230"/>
              <a:gd name="connsiteY3" fmla="*/ 11093 h 11093"/>
              <a:gd name="connsiteX4" fmla="*/ 0 w 13230"/>
              <a:gd name="connsiteY4" fmla="*/ 11093 h 11093"/>
              <a:gd name="connsiteX0" fmla="*/ 0 w 13273"/>
              <a:gd name="connsiteY0" fmla="*/ 11093 h 14026"/>
              <a:gd name="connsiteX1" fmla="*/ 2573 w 13273"/>
              <a:gd name="connsiteY1" fmla="*/ 503 h 14026"/>
              <a:gd name="connsiteX2" fmla="*/ 13230 w 13273"/>
              <a:gd name="connsiteY2" fmla="*/ 56 h 14026"/>
              <a:gd name="connsiteX3" fmla="*/ 13273 w 13273"/>
              <a:gd name="connsiteY3" fmla="*/ 14026 h 14026"/>
              <a:gd name="connsiteX4" fmla="*/ 0 w 13273"/>
              <a:gd name="connsiteY4" fmla="*/ 11093 h 14026"/>
              <a:gd name="connsiteX0" fmla="*/ 0 w 14228"/>
              <a:gd name="connsiteY0" fmla="*/ 14169 h 14169"/>
              <a:gd name="connsiteX1" fmla="*/ 3528 w 14228"/>
              <a:gd name="connsiteY1" fmla="*/ 503 h 14169"/>
              <a:gd name="connsiteX2" fmla="*/ 14185 w 14228"/>
              <a:gd name="connsiteY2" fmla="*/ 56 h 14169"/>
              <a:gd name="connsiteX3" fmla="*/ 14228 w 14228"/>
              <a:gd name="connsiteY3" fmla="*/ 14026 h 14169"/>
              <a:gd name="connsiteX4" fmla="*/ 0 w 14228"/>
              <a:gd name="connsiteY4" fmla="*/ 14169 h 14169"/>
              <a:gd name="connsiteX0" fmla="*/ 0 w 14384"/>
              <a:gd name="connsiteY0" fmla="*/ 13982 h 14026"/>
              <a:gd name="connsiteX1" fmla="*/ 3684 w 14384"/>
              <a:gd name="connsiteY1" fmla="*/ 503 h 14026"/>
              <a:gd name="connsiteX2" fmla="*/ 14341 w 14384"/>
              <a:gd name="connsiteY2" fmla="*/ 56 h 14026"/>
              <a:gd name="connsiteX3" fmla="*/ 14384 w 14384"/>
              <a:gd name="connsiteY3" fmla="*/ 14026 h 14026"/>
              <a:gd name="connsiteX4" fmla="*/ 0 w 14384"/>
              <a:gd name="connsiteY4" fmla="*/ 13982 h 14026"/>
              <a:gd name="connsiteX0" fmla="*/ 0 w 14376"/>
              <a:gd name="connsiteY0" fmla="*/ 13982 h 13987"/>
              <a:gd name="connsiteX1" fmla="*/ 3684 w 14376"/>
              <a:gd name="connsiteY1" fmla="*/ 503 h 13987"/>
              <a:gd name="connsiteX2" fmla="*/ 14341 w 14376"/>
              <a:gd name="connsiteY2" fmla="*/ 56 h 13987"/>
              <a:gd name="connsiteX3" fmla="*/ 14376 w 14376"/>
              <a:gd name="connsiteY3" fmla="*/ 13987 h 13987"/>
              <a:gd name="connsiteX4" fmla="*/ 0 w 14376"/>
              <a:gd name="connsiteY4" fmla="*/ 13982 h 13987"/>
              <a:gd name="connsiteX0" fmla="*/ 0 w 14376"/>
              <a:gd name="connsiteY0" fmla="*/ 13934 h 13939"/>
              <a:gd name="connsiteX1" fmla="*/ 7307 w 14376"/>
              <a:gd name="connsiteY1" fmla="*/ 3955 h 13939"/>
              <a:gd name="connsiteX2" fmla="*/ 14341 w 14376"/>
              <a:gd name="connsiteY2" fmla="*/ 8 h 13939"/>
              <a:gd name="connsiteX3" fmla="*/ 14376 w 14376"/>
              <a:gd name="connsiteY3" fmla="*/ 13939 h 13939"/>
              <a:gd name="connsiteX4" fmla="*/ 0 w 14376"/>
              <a:gd name="connsiteY4" fmla="*/ 13934 h 13939"/>
              <a:gd name="connsiteX0" fmla="*/ 0 w 14376"/>
              <a:gd name="connsiteY0" fmla="*/ 13947 h 13952"/>
              <a:gd name="connsiteX1" fmla="*/ 7307 w 14376"/>
              <a:gd name="connsiteY1" fmla="*/ 3968 h 13952"/>
              <a:gd name="connsiteX2" fmla="*/ 14341 w 14376"/>
              <a:gd name="connsiteY2" fmla="*/ 21 h 13952"/>
              <a:gd name="connsiteX3" fmla="*/ 14376 w 14376"/>
              <a:gd name="connsiteY3" fmla="*/ 13952 h 13952"/>
              <a:gd name="connsiteX4" fmla="*/ 0 w 14376"/>
              <a:gd name="connsiteY4" fmla="*/ 13947 h 13952"/>
              <a:gd name="connsiteX0" fmla="*/ 0 w 14376"/>
              <a:gd name="connsiteY0" fmla="*/ 13948 h 13953"/>
              <a:gd name="connsiteX1" fmla="*/ 7307 w 14376"/>
              <a:gd name="connsiteY1" fmla="*/ 3969 h 13953"/>
              <a:gd name="connsiteX2" fmla="*/ 14341 w 14376"/>
              <a:gd name="connsiteY2" fmla="*/ 22 h 13953"/>
              <a:gd name="connsiteX3" fmla="*/ 14376 w 14376"/>
              <a:gd name="connsiteY3" fmla="*/ 13953 h 13953"/>
              <a:gd name="connsiteX4" fmla="*/ 0 w 14376"/>
              <a:gd name="connsiteY4" fmla="*/ 13948 h 13953"/>
              <a:gd name="connsiteX0" fmla="*/ 0 w 14376"/>
              <a:gd name="connsiteY0" fmla="*/ 13652 h 13657"/>
              <a:gd name="connsiteX1" fmla="*/ 7307 w 14376"/>
              <a:gd name="connsiteY1" fmla="*/ 3673 h 13657"/>
              <a:gd name="connsiteX2" fmla="*/ 13922 w 14376"/>
              <a:gd name="connsiteY2" fmla="*/ 29 h 13657"/>
              <a:gd name="connsiteX3" fmla="*/ 14376 w 14376"/>
              <a:gd name="connsiteY3" fmla="*/ 13657 h 13657"/>
              <a:gd name="connsiteX4" fmla="*/ 0 w 14376"/>
              <a:gd name="connsiteY4" fmla="*/ 13652 h 13657"/>
              <a:gd name="connsiteX0" fmla="*/ 0 w 14376"/>
              <a:gd name="connsiteY0" fmla="*/ 13682 h 13687"/>
              <a:gd name="connsiteX1" fmla="*/ 7307 w 14376"/>
              <a:gd name="connsiteY1" fmla="*/ 3703 h 13687"/>
              <a:gd name="connsiteX2" fmla="*/ 14357 w 14376"/>
              <a:gd name="connsiteY2" fmla="*/ 27 h 13687"/>
              <a:gd name="connsiteX3" fmla="*/ 14376 w 14376"/>
              <a:gd name="connsiteY3" fmla="*/ 13687 h 13687"/>
              <a:gd name="connsiteX4" fmla="*/ 0 w 14376"/>
              <a:gd name="connsiteY4" fmla="*/ 13682 h 13687"/>
              <a:gd name="connsiteX0" fmla="*/ 0 w 14376"/>
              <a:gd name="connsiteY0" fmla="*/ 13960 h 13965"/>
              <a:gd name="connsiteX1" fmla="*/ 7307 w 14376"/>
              <a:gd name="connsiteY1" fmla="*/ 3981 h 13965"/>
              <a:gd name="connsiteX2" fmla="*/ 14365 w 14376"/>
              <a:gd name="connsiteY2" fmla="*/ 21 h 13965"/>
              <a:gd name="connsiteX3" fmla="*/ 14376 w 14376"/>
              <a:gd name="connsiteY3" fmla="*/ 13965 h 13965"/>
              <a:gd name="connsiteX4" fmla="*/ 0 w 14376"/>
              <a:gd name="connsiteY4" fmla="*/ 13960 h 13965"/>
              <a:gd name="connsiteX0" fmla="*/ 0 w 14376"/>
              <a:gd name="connsiteY0" fmla="*/ 13939 h 13944"/>
              <a:gd name="connsiteX1" fmla="*/ 7307 w 14376"/>
              <a:gd name="connsiteY1" fmla="*/ 3960 h 13944"/>
              <a:gd name="connsiteX2" fmla="*/ 14365 w 14376"/>
              <a:gd name="connsiteY2" fmla="*/ 0 h 13944"/>
              <a:gd name="connsiteX3" fmla="*/ 14376 w 14376"/>
              <a:gd name="connsiteY3" fmla="*/ 13944 h 13944"/>
              <a:gd name="connsiteX4" fmla="*/ 0 w 14376"/>
              <a:gd name="connsiteY4" fmla="*/ 13939 h 13944"/>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 name="connsiteX0" fmla="*/ 0 w 14376"/>
              <a:gd name="connsiteY0" fmla="*/ 13940 h 13945"/>
              <a:gd name="connsiteX1" fmla="*/ 7307 w 14376"/>
              <a:gd name="connsiteY1" fmla="*/ 3961 h 13945"/>
              <a:gd name="connsiteX2" fmla="*/ 14365 w 14376"/>
              <a:gd name="connsiteY2" fmla="*/ 1 h 13945"/>
              <a:gd name="connsiteX3" fmla="*/ 14376 w 14376"/>
              <a:gd name="connsiteY3" fmla="*/ 13945 h 13945"/>
              <a:gd name="connsiteX4" fmla="*/ 0 w 14376"/>
              <a:gd name="connsiteY4" fmla="*/ 13940 h 13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76" h="13945">
                <a:moveTo>
                  <a:pt x="0" y="13940"/>
                </a:moveTo>
                <a:lnTo>
                  <a:pt x="7307" y="3961"/>
                </a:lnTo>
                <a:cubicBezTo>
                  <a:pt x="9054" y="1086"/>
                  <a:pt x="11232" y="-47"/>
                  <a:pt x="14365" y="1"/>
                </a:cubicBezTo>
                <a:cubicBezTo>
                  <a:pt x="14379" y="4658"/>
                  <a:pt x="14362" y="9288"/>
                  <a:pt x="14376" y="13945"/>
                </a:cubicBezTo>
                <a:lnTo>
                  <a:pt x="0" y="13940"/>
                </a:lnTo>
                <a:close/>
              </a:path>
            </a:pathLst>
          </a:custGeom>
          <a:solidFill>
            <a:schemeClr val="tx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p>
        </p:txBody>
      </p:sp>
      <p:sp>
        <p:nvSpPr>
          <p:cNvPr id="11" name="Title Placeholder 1">
            <a:extLst>
              <a:ext uri="{FF2B5EF4-FFF2-40B4-BE49-F238E27FC236}">
                <a16:creationId xmlns:a16="http://schemas.microsoft.com/office/drawing/2014/main" id="{F5A1E762-B7D5-9F4E-825E-929E1BE50C57}"/>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12" name="Content Placeholder 2">
            <a:extLst>
              <a:ext uri="{FF2B5EF4-FFF2-40B4-BE49-F238E27FC236}">
                <a16:creationId xmlns:a16="http://schemas.microsoft.com/office/drawing/2014/main" id="{CDAD3BA8-4C2E-494A-A7C7-1F34325CE661}"/>
              </a:ext>
            </a:extLst>
          </p:cNvPr>
          <p:cNvSpPr>
            <a:spLocks noGrp="1"/>
          </p:cNvSpPr>
          <p:nvPr>
            <p:ph idx="1"/>
          </p:nvPr>
        </p:nvSpPr>
        <p:spPr>
          <a:xfrm>
            <a:off x="369046" y="1825625"/>
            <a:ext cx="7418101" cy="435133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dirty="0"/>
              <a:t>Click to edit Master text styles</a:t>
            </a:r>
          </a:p>
          <a:p>
            <a:pPr lvl="1"/>
            <a:r>
              <a:rPr lang="en-GB" dirty="0"/>
              <a:t>Second level</a:t>
            </a:r>
          </a:p>
          <a:p>
            <a:pPr lvl="2"/>
            <a:r>
              <a:rPr lang="en-GB" dirty="0"/>
              <a:t>Third level</a:t>
            </a:r>
          </a:p>
        </p:txBody>
      </p:sp>
    </p:spTree>
    <p:extLst>
      <p:ext uri="{BB962C8B-B14F-4D97-AF65-F5344CB8AC3E}">
        <p14:creationId xmlns:p14="http://schemas.microsoft.com/office/powerpoint/2010/main" val="311066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image">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7F35519F-A138-7348-B1E9-EE8C0C7B1FD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6791325"/>
            <a:ext cx="12192000" cy="66675"/>
          </a:xfrm>
          <a:prstGeom prst="rect">
            <a:avLst/>
          </a:prstGeom>
        </p:spPr>
      </p:pic>
      <p:sp>
        <p:nvSpPr>
          <p:cNvPr id="12" name="TextBox 11">
            <a:extLst>
              <a:ext uri="{FF2B5EF4-FFF2-40B4-BE49-F238E27FC236}">
                <a16:creationId xmlns:a16="http://schemas.microsoft.com/office/drawing/2014/main" id="{CEBAB508-2049-044D-A5D7-E06D0673C1AC}"/>
              </a:ext>
            </a:extLst>
          </p:cNvPr>
          <p:cNvSpPr txBox="1"/>
          <p:nvPr userDrawn="1"/>
        </p:nvSpPr>
        <p:spPr>
          <a:xfrm>
            <a:off x="145392" y="6362070"/>
            <a:ext cx="2141933" cy="261610"/>
          </a:xfrm>
          <a:prstGeom prst="rect">
            <a:avLst/>
          </a:prstGeom>
          <a:noFill/>
        </p:spPr>
        <p:txBody>
          <a:bodyPr wrap="none" rtlCol="0">
            <a:spAutoFit/>
          </a:bodyPr>
          <a:lstStyle/>
          <a:p>
            <a:pPr algn="l"/>
            <a:r>
              <a:rPr lang="en-GB" sz="1100" b="0" i="0" dirty="0">
                <a:latin typeface="IBM Plex Sans" panose="020B0503050203000203" pitchFamily="34" charset="77"/>
              </a:rPr>
              <a:t>#</a:t>
            </a:r>
            <a:r>
              <a:rPr lang="en-GB" sz="1100" b="0" i="0" dirty="0" err="1">
                <a:latin typeface="IBM Plex Sans" panose="020B0503050203000203" pitchFamily="34" charset="77"/>
              </a:rPr>
              <a:t>PASSDataCommunitySummit</a:t>
            </a:r>
            <a:endParaRPr lang="en-US" sz="1100" b="0" i="0" dirty="0" err="1">
              <a:latin typeface="IBM Plex Sans" panose="020B0503050203000203" pitchFamily="34" charset="77"/>
              <a:ea typeface="Roboto" panose="02000000000000000000" pitchFamily="2" charset="0"/>
            </a:endParaRPr>
          </a:p>
        </p:txBody>
      </p:sp>
      <p:sp>
        <p:nvSpPr>
          <p:cNvPr id="18" name="Title Placeholder 1">
            <a:extLst>
              <a:ext uri="{FF2B5EF4-FFF2-40B4-BE49-F238E27FC236}">
                <a16:creationId xmlns:a16="http://schemas.microsoft.com/office/drawing/2014/main" id="{08758882-B747-8C4C-B1E8-6F0E169CB6CF}"/>
              </a:ext>
            </a:extLst>
          </p:cNvPr>
          <p:cNvSpPr>
            <a:spLocks noGrp="1"/>
          </p:cNvSpPr>
          <p:nvPr>
            <p:ph type="title"/>
          </p:nvPr>
        </p:nvSpPr>
        <p:spPr bwMode="auto">
          <a:xfrm>
            <a:off x="369048" y="492942"/>
            <a:ext cx="4389766"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22" name="Picture Placeholder 21">
            <a:extLst>
              <a:ext uri="{FF2B5EF4-FFF2-40B4-BE49-F238E27FC236}">
                <a16:creationId xmlns:a16="http://schemas.microsoft.com/office/drawing/2014/main" id="{5B99AC33-1793-904B-BDB2-3196A474475D}"/>
              </a:ext>
            </a:extLst>
          </p:cNvPr>
          <p:cNvSpPr>
            <a:spLocks noGrp="1"/>
          </p:cNvSpPr>
          <p:nvPr>
            <p:ph type="pic" sz="quarter" idx="13"/>
          </p:nvPr>
        </p:nvSpPr>
        <p:spPr bwMode="auto">
          <a:xfrm>
            <a:off x="2563930" y="-2458"/>
            <a:ext cx="9628068" cy="6860458"/>
          </a:xfrm>
          <a:custGeom>
            <a:avLst/>
            <a:gdLst>
              <a:gd name="connsiteX0" fmla="*/ 5546749 w 9628068"/>
              <a:gd name="connsiteY0" fmla="*/ 0 h 6860458"/>
              <a:gd name="connsiteX1" fmla="*/ 9628068 w 9628068"/>
              <a:gd name="connsiteY1" fmla="*/ 0 h 6860458"/>
              <a:gd name="connsiteX2" fmla="*/ 9628068 w 9628068"/>
              <a:gd name="connsiteY2" fmla="*/ 6860458 h 6860458"/>
              <a:gd name="connsiteX3" fmla="*/ 5546749 w 9628068"/>
              <a:gd name="connsiteY3" fmla="*/ 6860458 h 6860458"/>
              <a:gd name="connsiteX4" fmla="*/ 5546749 w 9628068"/>
              <a:gd name="connsiteY4" fmla="*/ 6856826 h 6860458"/>
              <a:gd name="connsiteX5" fmla="*/ 0 w 9628068"/>
              <a:gd name="connsiteY5" fmla="*/ 6854372 h 6860458"/>
              <a:gd name="connsiteX6" fmla="*/ 2824287 w 9628068"/>
              <a:gd name="connsiteY6" fmla="*/ 1947645 h 6860458"/>
              <a:gd name="connsiteX7" fmla="*/ 5329551 w 9628068"/>
              <a:gd name="connsiteY7" fmla="*/ 2939 h 6860458"/>
              <a:gd name="connsiteX8" fmla="*/ 5546749 w 9628068"/>
              <a:gd name="connsiteY8" fmla="*/ 553 h 6860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28068" h="6860458">
                <a:moveTo>
                  <a:pt x="5546749" y="0"/>
                </a:moveTo>
                <a:lnTo>
                  <a:pt x="9628068" y="0"/>
                </a:lnTo>
                <a:lnTo>
                  <a:pt x="9628068" y="6860458"/>
                </a:lnTo>
                <a:lnTo>
                  <a:pt x="5546749" y="6860458"/>
                </a:lnTo>
                <a:lnTo>
                  <a:pt x="5546749" y="6856826"/>
                </a:lnTo>
                <a:lnTo>
                  <a:pt x="0" y="6854372"/>
                </a:lnTo>
                <a:lnTo>
                  <a:pt x="2824287" y="1947645"/>
                </a:lnTo>
                <a:cubicBezTo>
                  <a:pt x="3457330" y="622345"/>
                  <a:pt x="4236791" y="49874"/>
                  <a:pt x="5329551" y="2939"/>
                </a:cubicBezTo>
                <a:lnTo>
                  <a:pt x="5546749" y="553"/>
                </a:lnTo>
                <a:close/>
              </a:path>
            </a:pathLst>
          </a:custGeom>
          <a:solidFill>
            <a:srgbClr val="F2F2F2"/>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endParaRPr lang="en-US" dirty="0"/>
          </a:p>
        </p:txBody>
      </p:sp>
    </p:spTree>
    <p:extLst>
      <p:ext uri="{BB962C8B-B14F-4D97-AF65-F5344CB8AC3E}">
        <p14:creationId xmlns:p14="http://schemas.microsoft.com/office/powerpoint/2010/main" val="338276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dirty="0"/>
              <a:t>Click to edit Master title style</a:t>
            </a:r>
            <a:endParaRPr lang="en-US" altLang="en-US" dirty="0"/>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dirty="0"/>
              <a:t>Click to edit Master text styles</a:t>
            </a:r>
          </a:p>
          <a:p>
            <a:pPr lvl="1"/>
            <a:r>
              <a:rPr lang="en-US" altLang="en-US" dirty="0"/>
              <a:t>Second level</a:t>
            </a:r>
          </a:p>
          <a:p>
            <a:pPr lvl="2"/>
            <a:r>
              <a:rPr lang="en-US" altLang="en-US" dirty="0"/>
              <a:t>Third level</a:t>
            </a:r>
          </a:p>
        </p:txBody>
      </p:sp>
    </p:spTree>
    <p:extLst>
      <p:ext uri="{BB962C8B-B14F-4D97-AF65-F5344CB8AC3E}">
        <p14:creationId xmlns:p14="http://schemas.microsoft.com/office/powerpoint/2010/main" val="3225297586"/>
      </p:ext>
    </p:extLst>
  </p:cSld>
  <p:clrMap bg1="lt1" tx1="dk1" bg2="lt2" tx2="dk2" accent1="accent1" accent2="accent2" accent3="accent3" accent4="accent4" accent5="accent5" accent6="accent6" hlink="hlink" folHlink="folHlink"/>
  <p:sldLayoutIdLst>
    <p:sldLayoutId id="2147483740" r:id="rId1"/>
    <p:sldLayoutId id="2147483754" r:id="rId2"/>
    <p:sldLayoutId id="2147483751" r:id="rId3"/>
    <p:sldLayoutId id="2147483758" r:id="rId4"/>
    <p:sldLayoutId id="2147483759" r:id="rId5"/>
    <p:sldLayoutId id="2147483743" r:id="rId6"/>
    <p:sldLayoutId id="2147483752" r:id="rId7"/>
    <p:sldLayoutId id="2147483753" r:id="rId8"/>
    <p:sldLayoutId id="2147483749" r:id="rId9"/>
    <p:sldLayoutId id="2147483757" r:id="rId10"/>
    <p:sldLayoutId id="2147483746" r:id="rId11"/>
    <p:sldLayoutId id="2147483747" r:id="rId12"/>
    <p:sldLayoutId id="2147483745" r:id="rId13"/>
    <p:sldLayoutId id="2147483755" r:id="rId14"/>
    <p:sldLayoutId id="2147483756" r:id="rId15"/>
    <p:sldLayoutId id="2147483741" r:id="rId16"/>
    <p:sldLayoutId id="2147483748" r:id="rId17"/>
    <p:sldLayoutId id="2147483760" r:id="rId18"/>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26" Type="http://schemas.openxmlformats.org/officeDocument/2006/relationships/image" Target="../media/image44.svg"/><Relationship Id="rId3" Type="http://schemas.openxmlformats.org/officeDocument/2006/relationships/image" Target="../media/image21.pn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5" Type="http://schemas.openxmlformats.org/officeDocument/2006/relationships/image" Target="../media/image43.png"/><Relationship Id="rId2" Type="http://schemas.openxmlformats.org/officeDocument/2006/relationships/notesSlide" Target="../notesSlides/notesSlide1.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24" Type="http://schemas.openxmlformats.org/officeDocument/2006/relationships/image" Target="../media/image42.sv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svg"/><Relationship Id="rId22" Type="http://schemas.openxmlformats.org/officeDocument/2006/relationships/image" Target="../media/image40.sv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jpeg"/><Relationship Id="rId1" Type="http://schemas.openxmlformats.org/officeDocument/2006/relationships/slideLayout" Target="../slideLayouts/slideLayout1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JPG"/><Relationship Id="rId10" Type="http://schemas.openxmlformats.org/officeDocument/2006/relationships/image" Target="../media/image53.sv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11.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cflyamorim/statisticsreview/blob/main/IndividualChecks/Check42-SampleRate%20per%20table.sql" TargetMode="Externa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cflyamorim/statisticsreview" TargetMode="External"/><Relationship Id="rId2" Type="http://schemas.openxmlformats.org/officeDocument/2006/relationships/image" Target="../media/image72.gif"/><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77BB-6A3F-E84A-8AA1-D2B43011698B}"/>
              </a:ext>
            </a:extLst>
          </p:cNvPr>
          <p:cNvSpPr>
            <a:spLocks noGrp="1"/>
          </p:cNvSpPr>
          <p:nvPr>
            <p:ph type="title"/>
          </p:nvPr>
        </p:nvSpPr>
        <p:spPr>
          <a:xfrm>
            <a:off x="434091" y="1822720"/>
            <a:ext cx="8129806" cy="798443"/>
          </a:xfrm>
        </p:spPr>
        <p:txBody>
          <a:bodyPr/>
          <a:lstStyle/>
          <a:p>
            <a:r>
              <a:rPr lang="en-US" dirty="0"/>
              <a:t>13 Optimizer Statistic Problems you Didn’t Know you Had</a:t>
            </a:r>
          </a:p>
        </p:txBody>
      </p:sp>
      <p:sp>
        <p:nvSpPr>
          <p:cNvPr id="10" name="Content Placeholder 19">
            <a:extLst>
              <a:ext uri="{FF2B5EF4-FFF2-40B4-BE49-F238E27FC236}">
                <a16:creationId xmlns:a16="http://schemas.microsoft.com/office/drawing/2014/main" id="{01997981-810C-C542-B7BD-9319AA97FCA7}"/>
              </a:ext>
            </a:extLst>
          </p:cNvPr>
          <p:cNvSpPr>
            <a:spLocks noGrp="1"/>
          </p:cNvSpPr>
          <p:nvPr>
            <p:ph idx="11"/>
          </p:nvPr>
        </p:nvSpPr>
        <p:spPr>
          <a:xfrm>
            <a:off x="424542" y="4141591"/>
            <a:ext cx="6116493" cy="553208"/>
          </a:xfrm>
        </p:spPr>
        <p:txBody>
          <a:bodyPr/>
          <a:lstStyle/>
          <a:p>
            <a:r>
              <a:rPr lang="en-US" dirty="0"/>
              <a:t>Fabiano Amorim</a:t>
            </a:r>
          </a:p>
        </p:txBody>
      </p:sp>
      <p:sp>
        <p:nvSpPr>
          <p:cNvPr id="11" name="Content Placeholder 20">
            <a:extLst>
              <a:ext uri="{FF2B5EF4-FFF2-40B4-BE49-F238E27FC236}">
                <a16:creationId xmlns:a16="http://schemas.microsoft.com/office/drawing/2014/main" id="{B4CDC43F-CF20-5E49-81D5-D5561AA473FB}"/>
              </a:ext>
            </a:extLst>
          </p:cNvPr>
          <p:cNvSpPr>
            <a:spLocks noGrp="1"/>
          </p:cNvSpPr>
          <p:nvPr>
            <p:ph idx="12"/>
          </p:nvPr>
        </p:nvSpPr>
        <p:spPr>
          <a:xfrm>
            <a:off x="424542" y="4712653"/>
            <a:ext cx="6116493" cy="553208"/>
          </a:xfrm>
        </p:spPr>
        <p:txBody>
          <a:bodyPr/>
          <a:lstStyle/>
          <a:p>
            <a:r>
              <a:rPr lang="en-US" dirty="0"/>
              <a:t>Data platform MVP since 2011</a:t>
            </a:r>
          </a:p>
        </p:txBody>
      </p:sp>
      <p:sp>
        <p:nvSpPr>
          <p:cNvPr id="13" name="Content Placeholder 21">
            <a:extLst>
              <a:ext uri="{FF2B5EF4-FFF2-40B4-BE49-F238E27FC236}">
                <a16:creationId xmlns:a16="http://schemas.microsoft.com/office/drawing/2014/main" id="{6E44FB46-2D9A-D443-A470-50D91340233F}"/>
              </a:ext>
            </a:extLst>
          </p:cNvPr>
          <p:cNvSpPr>
            <a:spLocks noGrp="1"/>
          </p:cNvSpPr>
          <p:nvPr>
            <p:ph idx="13"/>
          </p:nvPr>
        </p:nvSpPr>
        <p:spPr>
          <a:xfrm>
            <a:off x="424542" y="5283715"/>
            <a:ext cx="6116493" cy="553208"/>
          </a:xfrm>
        </p:spPr>
        <p:txBody>
          <a:bodyPr/>
          <a:lstStyle/>
          <a:p>
            <a:r>
              <a:rPr lang="en-US" dirty="0"/>
              <a:t>Principal Consultant</a:t>
            </a:r>
          </a:p>
        </p:txBody>
      </p:sp>
      <p:sp>
        <p:nvSpPr>
          <p:cNvPr id="15" name="Content Placeholder 22">
            <a:extLst>
              <a:ext uri="{FF2B5EF4-FFF2-40B4-BE49-F238E27FC236}">
                <a16:creationId xmlns:a16="http://schemas.microsoft.com/office/drawing/2014/main" id="{0E4A5A2C-01A6-084B-884B-90B40739DA58}"/>
              </a:ext>
            </a:extLst>
          </p:cNvPr>
          <p:cNvSpPr>
            <a:spLocks noGrp="1"/>
          </p:cNvSpPr>
          <p:nvPr>
            <p:ph idx="14"/>
          </p:nvPr>
        </p:nvSpPr>
        <p:spPr>
          <a:xfrm>
            <a:off x="424542" y="5854778"/>
            <a:ext cx="6116493" cy="553208"/>
          </a:xfrm>
        </p:spPr>
        <p:txBody>
          <a:bodyPr/>
          <a:lstStyle/>
          <a:p>
            <a:r>
              <a:rPr lang="en-US" dirty="0"/>
              <a:t>Pythian – Love your data</a:t>
            </a:r>
          </a:p>
        </p:txBody>
      </p:sp>
      <p:pic>
        <p:nvPicPr>
          <p:cNvPr id="3" name="Graphic 2">
            <a:extLst>
              <a:ext uri="{FF2B5EF4-FFF2-40B4-BE49-F238E27FC236}">
                <a16:creationId xmlns:a16="http://schemas.microsoft.com/office/drawing/2014/main" id="{D7DCD3CC-C921-107B-747C-D1C0260F1C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7455" y="5642699"/>
            <a:ext cx="717480" cy="717480"/>
          </a:xfrm>
          <a:prstGeom prst="rect">
            <a:avLst/>
          </a:prstGeom>
        </p:spPr>
      </p:pic>
      <p:pic>
        <p:nvPicPr>
          <p:cNvPr id="4" name="Graphic 3">
            <a:extLst>
              <a:ext uri="{FF2B5EF4-FFF2-40B4-BE49-F238E27FC236}">
                <a16:creationId xmlns:a16="http://schemas.microsoft.com/office/drawing/2014/main" id="{9B61D2D6-B646-FD60-4A45-347D0F1CEDC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38975" y="837226"/>
            <a:ext cx="717480" cy="717480"/>
          </a:xfrm>
          <a:prstGeom prst="rect">
            <a:avLst/>
          </a:prstGeom>
        </p:spPr>
      </p:pic>
      <p:pic>
        <p:nvPicPr>
          <p:cNvPr id="5" name="Graphic 4">
            <a:extLst>
              <a:ext uri="{FF2B5EF4-FFF2-40B4-BE49-F238E27FC236}">
                <a16:creationId xmlns:a16="http://schemas.microsoft.com/office/drawing/2014/main" id="{C1167089-56A5-85DA-9498-966EDAD5A4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038975" y="5642699"/>
            <a:ext cx="717480" cy="717480"/>
          </a:xfrm>
          <a:prstGeom prst="rect">
            <a:avLst/>
          </a:prstGeom>
        </p:spPr>
      </p:pic>
      <p:pic>
        <p:nvPicPr>
          <p:cNvPr id="7" name="Graphic 6">
            <a:extLst>
              <a:ext uri="{FF2B5EF4-FFF2-40B4-BE49-F238E27FC236}">
                <a16:creationId xmlns:a16="http://schemas.microsoft.com/office/drawing/2014/main" id="{5C72F7E4-F730-4449-91F3-13F7C2779B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57455" y="4425383"/>
            <a:ext cx="717480" cy="717480"/>
          </a:xfrm>
          <a:prstGeom prst="rect">
            <a:avLst/>
          </a:prstGeom>
        </p:spPr>
      </p:pic>
      <p:pic>
        <p:nvPicPr>
          <p:cNvPr id="8" name="Graphic 7">
            <a:extLst>
              <a:ext uri="{FF2B5EF4-FFF2-40B4-BE49-F238E27FC236}">
                <a16:creationId xmlns:a16="http://schemas.microsoft.com/office/drawing/2014/main" id="{15E9C5A3-5B81-654C-2F0C-6DB70BE59D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038975" y="3239962"/>
            <a:ext cx="717480" cy="717480"/>
          </a:xfrm>
          <a:prstGeom prst="rect">
            <a:avLst/>
          </a:prstGeom>
        </p:spPr>
      </p:pic>
      <p:pic>
        <p:nvPicPr>
          <p:cNvPr id="9" name="Graphic 8">
            <a:extLst>
              <a:ext uri="{FF2B5EF4-FFF2-40B4-BE49-F238E27FC236}">
                <a16:creationId xmlns:a16="http://schemas.microsoft.com/office/drawing/2014/main" id="{B6ACCA4E-1481-92CD-9722-92E907E72FD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57455" y="2045887"/>
            <a:ext cx="717480" cy="717480"/>
          </a:xfrm>
          <a:prstGeom prst="rect">
            <a:avLst/>
          </a:prstGeom>
        </p:spPr>
      </p:pic>
      <p:pic>
        <p:nvPicPr>
          <p:cNvPr id="12" name="Graphic 11">
            <a:extLst>
              <a:ext uri="{FF2B5EF4-FFF2-40B4-BE49-F238E27FC236}">
                <a16:creationId xmlns:a16="http://schemas.microsoft.com/office/drawing/2014/main" id="{EC12A2C8-2ECA-F07A-0501-BC7A79FC4E4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38975" y="2038594"/>
            <a:ext cx="717480" cy="717480"/>
          </a:xfrm>
          <a:prstGeom prst="rect">
            <a:avLst/>
          </a:prstGeom>
        </p:spPr>
      </p:pic>
      <p:pic>
        <p:nvPicPr>
          <p:cNvPr id="17" name="Graphic 16">
            <a:extLst>
              <a:ext uri="{FF2B5EF4-FFF2-40B4-BE49-F238E27FC236}">
                <a16:creationId xmlns:a16="http://schemas.microsoft.com/office/drawing/2014/main" id="{93688AC0-0F8E-6CD1-F2A0-02B2B9833BA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857455" y="3235635"/>
            <a:ext cx="717480" cy="717480"/>
          </a:xfrm>
          <a:prstGeom prst="rect">
            <a:avLst/>
          </a:prstGeom>
        </p:spPr>
      </p:pic>
      <p:pic>
        <p:nvPicPr>
          <p:cNvPr id="20" name="Graphic 19">
            <a:extLst>
              <a:ext uri="{FF2B5EF4-FFF2-40B4-BE49-F238E27FC236}">
                <a16:creationId xmlns:a16="http://schemas.microsoft.com/office/drawing/2014/main" id="{2ABEAF13-053C-345A-B15B-D91E096ED04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1038975" y="4441330"/>
            <a:ext cx="717480" cy="717480"/>
          </a:xfrm>
          <a:prstGeom prst="rect">
            <a:avLst/>
          </a:prstGeom>
        </p:spPr>
      </p:pic>
      <p:pic>
        <p:nvPicPr>
          <p:cNvPr id="21" name="Graphic 20">
            <a:extLst>
              <a:ext uri="{FF2B5EF4-FFF2-40B4-BE49-F238E27FC236}">
                <a16:creationId xmlns:a16="http://schemas.microsoft.com/office/drawing/2014/main" id="{02360CFE-82F8-B54B-9639-FF31F483A6D0}"/>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611787" y="5642699"/>
            <a:ext cx="717480" cy="717480"/>
          </a:xfrm>
          <a:prstGeom prst="rect">
            <a:avLst/>
          </a:prstGeom>
        </p:spPr>
      </p:pic>
      <p:pic>
        <p:nvPicPr>
          <p:cNvPr id="22" name="Graphic 21">
            <a:extLst>
              <a:ext uri="{FF2B5EF4-FFF2-40B4-BE49-F238E27FC236}">
                <a16:creationId xmlns:a16="http://schemas.microsoft.com/office/drawing/2014/main" id="{DEBE630D-C629-2F1C-46AF-5F4023667C6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764387" y="4425383"/>
            <a:ext cx="717480" cy="717480"/>
          </a:xfrm>
          <a:prstGeom prst="rect">
            <a:avLst/>
          </a:prstGeom>
        </p:spPr>
      </p:pic>
      <p:pic>
        <p:nvPicPr>
          <p:cNvPr id="23" name="Graphic 22">
            <a:extLst>
              <a:ext uri="{FF2B5EF4-FFF2-40B4-BE49-F238E27FC236}">
                <a16:creationId xmlns:a16="http://schemas.microsoft.com/office/drawing/2014/main" id="{0D7BB37E-82B4-AD46-CC16-759066062F2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764387" y="5642699"/>
            <a:ext cx="717480" cy="717480"/>
          </a:xfrm>
          <a:prstGeom prst="rect">
            <a:avLst/>
          </a:prstGeom>
        </p:spPr>
      </p:pic>
    </p:spTree>
    <p:extLst>
      <p:ext uri="{BB962C8B-B14F-4D97-AF65-F5344CB8AC3E}">
        <p14:creationId xmlns:p14="http://schemas.microsoft.com/office/powerpoint/2010/main" val="534713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743006E-5715-D410-AD8F-A42E47256115}"/>
              </a:ext>
            </a:extLst>
          </p:cNvPr>
          <p:cNvSpPr txBox="1">
            <a:spLocks/>
          </p:cNvSpPr>
          <p:nvPr/>
        </p:nvSpPr>
        <p:spPr bwMode="auto">
          <a:xfrm>
            <a:off x="360244" y="-10829"/>
            <a:ext cx="1080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120000"/>
              </a:lnSpc>
              <a:spcBef>
                <a:spcPct val="0"/>
              </a:spcBef>
              <a:spcAft>
                <a:spcPct val="0"/>
              </a:spcAft>
              <a:defRPr sz="6000" b="1" i="0" kern="1200">
                <a:solidFill>
                  <a:schemeClr val="bg1"/>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3402"/>
              <a:t>All question/answers you can get from the report</a:t>
            </a:r>
            <a:endParaRPr lang="en-US" sz="3402" dirty="0"/>
          </a:p>
        </p:txBody>
      </p:sp>
      <p:graphicFrame>
        <p:nvGraphicFramePr>
          <p:cNvPr id="8" name="Diagram 7">
            <a:extLst>
              <a:ext uri="{FF2B5EF4-FFF2-40B4-BE49-F238E27FC236}">
                <a16:creationId xmlns:a16="http://schemas.microsoft.com/office/drawing/2014/main" id="{725CC8A5-678A-8249-3AB0-BC7E7DD3F20F}"/>
              </a:ext>
            </a:extLst>
          </p:cNvPr>
          <p:cNvGraphicFramePr/>
          <p:nvPr>
            <p:extLst>
              <p:ext uri="{D42A27DB-BD31-4B8C-83A1-F6EECF244321}">
                <p14:modId xmlns:p14="http://schemas.microsoft.com/office/powerpoint/2010/main" val="617930810"/>
              </p:ext>
            </p:extLst>
          </p:nvPr>
        </p:nvGraphicFramePr>
        <p:xfrm>
          <a:off x="360244" y="709171"/>
          <a:ext cx="11320237" cy="56713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289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C41A339-E429-9FE1-6E4B-7C345F2C01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7094" y="565982"/>
            <a:ext cx="2285998" cy="2285998"/>
          </a:xfrm>
          <a:prstGeom prst="rect">
            <a:avLst/>
          </a:prstGeom>
        </p:spPr>
      </p:pic>
    </p:spTree>
    <p:extLst>
      <p:ext uri="{BB962C8B-B14F-4D97-AF65-F5344CB8AC3E}">
        <p14:creationId xmlns:p14="http://schemas.microsoft.com/office/powerpoint/2010/main" val="3810910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7FA8B01B-75B7-561B-97FE-5F2530C3A7AF}"/>
              </a:ext>
            </a:extLst>
          </p:cNvPr>
          <p:cNvGrpSpPr/>
          <p:nvPr/>
        </p:nvGrpSpPr>
        <p:grpSpPr>
          <a:xfrm>
            <a:off x="4165456" y="3879990"/>
            <a:ext cx="4037358" cy="2673851"/>
            <a:chOff x="4530036" y="3187262"/>
            <a:chExt cx="2772551" cy="1830748"/>
          </a:xfrm>
        </p:grpSpPr>
        <p:pic>
          <p:nvPicPr>
            <p:cNvPr id="18" name="Picture 2" descr="People Chat buddies icon">
              <a:extLst>
                <a:ext uri="{FF2B5EF4-FFF2-40B4-BE49-F238E27FC236}">
                  <a16:creationId xmlns:a16="http://schemas.microsoft.com/office/drawing/2014/main" id="{5130CC63-B9CC-5C0C-62FD-5A2DDFC7E966}"/>
                </a:ext>
              </a:extLst>
            </p:cNvPr>
            <p:cNvPicPr>
              <a:picLocks noChangeAspect="1" noChangeArrowheads="1"/>
            </p:cNvPicPr>
            <p:nvPr/>
          </p:nvPicPr>
          <p:blipFill>
            <a:blip r:embed="rId2" cstate="print"/>
            <a:srcRect/>
            <a:stretch>
              <a:fillRect/>
            </a:stretch>
          </p:blipFill>
          <p:spPr bwMode="auto">
            <a:xfrm>
              <a:off x="4530036" y="3187262"/>
              <a:ext cx="2772551" cy="1830748"/>
            </a:xfrm>
            <a:prstGeom prst="rect">
              <a:avLst/>
            </a:prstGeom>
            <a:noFill/>
            <a:ln w="9525">
              <a:noFill/>
              <a:miter lim="800000"/>
              <a:headEnd/>
              <a:tailEnd/>
            </a:ln>
          </p:spPr>
        </p:pic>
        <p:sp>
          <p:nvSpPr>
            <p:cNvPr id="19" name="CaixaDeTexto 5">
              <a:extLst>
                <a:ext uri="{FF2B5EF4-FFF2-40B4-BE49-F238E27FC236}">
                  <a16:creationId xmlns:a16="http://schemas.microsoft.com/office/drawing/2014/main" id="{B24A6C72-FDFF-70F9-FB24-F4E87212D975}"/>
                </a:ext>
              </a:extLst>
            </p:cNvPr>
            <p:cNvSpPr txBox="1"/>
            <p:nvPr/>
          </p:nvSpPr>
          <p:spPr>
            <a:xfrm>
              <a:off x="5916311" y="4187013"/>
              <a:ext cx="654305" cy="830997"/>
            </a:xfrm>
            <a:prstGeom prst="rect">
              <a:avLst/>
            </a:prstGeom>
            <a:noFill/>
          </p:spPr>
          <p:txBody>
            <a:bodyPr wrap="square">
              <a:spAutoFit/>
            </a:bodyPr>
            <a:lstStyle/>
            <a:p>
              <a:pPr defTabSz="863982">
                <a:defRPr/>
              </a:pPr>
              <a:r>
                <a:rPr lang="pt-BR" sz="4800" dirty="0">
                  <a:effectLst>
                    <a:outerShdw blurRad="38100" dist="38100" dir="2700000" algn="tl">
                      <a:srgbClr val="000000">
                        <a:alpha val="43137"/>
                      </a:srgbClr>
                    </a:outerShdw>
                  </a:effectLst>
                </a:rPr>
                <a:t>?</a:t>
              </a:r>
            </a:p>
          </p:txBody>
        </p:sp>
      </p:grpSp>
      <p:sp>
        <p:nvSpPr>
          <p:cNvPr id="22" name="AutoShape 41">
            <a:extLst>
              <a:ext uri="{FF2B5EF4-FFF2-40B4-BE49-F238E27FC236}">
                <a16:creationId xmlns:a16="http://schemas.microsoft.com/office/drawing/2014/main" id="{1B08C0E6-25FC-E7D1-D019-9B5F9363815C}"/>
              </a:ext>
            </a:extLst>
          </p:cNvPr>
          <p:cNvSpPr>
            <a:spLocks noChangeArrowheads="1"/>
          </p:cNvSpPr>
          <p:nvPr/>
        </p:nvSpPr>
        <p:spPr bwMode="auto">
          <a:xfrm>
            <a:off x="395383" y="1641080"/>
            <a:ext cx="8704550" cy="2027537"/>
          </a:xfrm>
          <a:prstGeom prst="roundRect">
            <a:avLst>
              <a:gd name="adj" fmla="val 16667"/>
            </a:avLst>
          </a:prstGeom>
          <a:solidFill>
            <a:srgbClr val="F6F7EB"/>
          </a:solidFill>
          <a:ln w="9525" algn="ctr">
            <a:solidFill>
              <a:srgbClr val="808080"/>
            </a:solidFill>
            <a:round/>
            <a:headEnd/>
            <a:tailEnd/>
          </a:ln>
          <a:effectLst/>
          <a:extLst>
            <a:ext uri="{AF507438-7753-43E0-B8FC-AC1667EBCBE1}">
              <a14:hiddenEffects xmlns:a14="http://schemas.microsoft.com/office/drawing/2010/main">
                <a:effectLst>
                  <a:outerShdw dist="107763" dir="2700000" algn="ctr" rotWithShape="0">
                    <a:srgbClr val="AFAFAF">
                      <a:alpha val="50000"/>
                    </a:srgbClr>
                  </a:outerShdw>
                </a:effectLst>
              </a14:hiddenEffects>
            </a:ext>
          </a:extLst>
        </p:spPr>
        <p:txBody>
          <a:bodyPr anchor="ctr"/>
          <a:lstStyle/>
          <a:p>
            <a:pPr defTabSz="457200" fontAlgn="auto">
              <a:spcBef>
                <a:spcPts val="0"/>
              </a:spcBef>
              <a:spcAft>
                <a:spcPts val="0"/>
              </a:spcAft>
            </a:pPr>
            <a:r>
              <a:rPr lang="pt-BR" b="0" dirty="0">
                <a:solidFill>
                  <a:srgbClr val="0000FF"/>
                </a:solidFill>
                <a:latin typeface="Consolas" panose="020B0609020204030204" pitchFamily="49" charset="0"/>
                <a:cs typeface="+mn-cs"/>
              </a:rPr>
              <a:t>SELECT</a:t>
            </a:r>
            <a:r>
              <a:rPr lang="pt-BR" b="0" dirty="0">
                <a:solidFill>
                  <a:srgbClr val="171717"/>
                </a:solidFill>
                <a:latin typeface="Consolas" panose="020B0609020204030204" pitchFamily="49" charset="0"/>
                <a:cs typeface="+mn-cs"/>
              </a:rPr>
              <a:t> "About me:" </a:t>
            </a:r>
          </a:p>
          <a:p>
            <a:pPr defTabSz="457200" fontAlgn="auto">
              <a:spcBef>
                <a:spcPts val="0"/>
              </a:spcBef>
              <a:spcAft>
                <a:spcPts val="0"/>
              </a:spcAft>
            </a:pPr>
            <a:r>
              <a:rPr lang="en-US" b="0" dirty="0">
                <a:solidFill>
                  <a:srgbClr val="171717"/>
                </a:solidFill>
                <a:latin typeface="Consolas" panose="020B0609020204030204" pitchFamily="49" charset="0"/>
                <a:cs typeface="+mn-cs"/>
              </a:rPr>
              <a:t>  </a:t>
            </a:r>
            <a:r>
              <a:rPr lang="en-US" b="0" dirty="0">
                <a:solidFill>
                  <a:srgbClr val="0000FF"/>
                </a:solidFill>
                <a:latin typeface="Consolas" panose="020B0609020204030204" pitchFamily="49" charset="0"/>
                <a:cs typeface="+mn-cs"/>
              </a:rPr>
              <a:t>FROM </a:t>
            </a:r>
            <a:r>
              <a:rPr lang="en-US" b="0" dirty="0">
                <a:solidFill>
                  <a:srgbClr val="808080"/>
                </a:solidFill>
                <a:latin typeface="Consolas" panose="020B0609020204030204" pitchFamily="49" charset="0"/>
                <a:cs typeface="+mn-cs"/>
              </a:rPr>
              <a:t>(</a:t>
            </a:r>
            <a:r>
              <a:rPr lang="en-US" b="0" dirty="0">
                <a:solidFill>
                  <a:srgbClr val="0000FF"/>
                </a:solidFill>
                <a:latin typeface="Consolas" panose="020B0609020204030204" pitchFamily="49" charset="0"/>
                <a:cs typeface="+mn-cs"/>
              </a:rPr>
              <a:t>VALUES</a:t>
            </a:r>
            <a:r>
              <a:rPr lang="en-US" b="0" dirty="0">
                <a:solidFill>
                  <a:srgbClr val="808080"/>
                </a:solidFill>
                <a:latin typeface="Consolas" panose="020B0609020204030204" pitchFamily="49" charset="0"/>
                <a:cs typeface="+mn-cs"/>
              </a:rPr>
              <a:t>(</a:t>
            </a:r>
            <a:r>
              <a:rPr lang="en-US" b="0" dirty="0">
                <a:solidFill>
                  <a:srgbClr val="FF0000"/>
                </a:solidFill>
                <a:latin typeface="Consolas" panose="020B0609020204030204" pitchFamily="49" charset="0"/>
                <a:cs typeface="+mn-cs"/>
              </a:rPr>
              <a:t>'Fabiano Neves Amorim'</a:t>
            </a:r>
            <a:r>
              <a:rPr lang="en-US" b="0" dirty="0">
                <a:solidFill>
                  <a:srgbClr val="808080"/>
                </a:solidFill>
                <a:latin typeface="Consolas" panose="020B0609020204030204" pitchFamily="49" charset="0"/>
                <a:cs typeface="+mn-cs"/>
              </a:rPr>
              <a:t>),</a:t>
            </a:r>
            <a:r>
              <a:rPr lang="en-US" b="0" dirty="0">
                <a:solidFill>
                  <a:srgbClr val="171717"/>
                </a:solidFill>
                <a:latin typeface="Consolas" panose="020B0609020204030204" pitchFamily="49" charset="0"/>
                <a:cs typeface="+mn-cs"/>
              </a:rPr>
              <a:t> </a:t>
            </a:r>
          </a:p>
          <a:p>
            <a:pPr defTabSz="457200" fontAlgn="auto">
              <a:spcBef>
                <a:spcPts val="0"/>
              </a:spcBef>
              <a:spcAft>
                <a:spcPts val="0"/>
              </a:spcAft>
            </a:pPr>
            <a:r>
              <a:rPr lang="pt-BR" b="0" dirty="0">
                <a:solidFill>
                  <a:srgbClr val="0000FF"/>
                </a:solidFill>
                <a:latin typeface="Consolas" panose="020B0609020204030204" pitchFamily="49" charset="0"/>
                <a:cs typeface="+mn-cs"/>
              </a:rPr>
              <a:t>              </a:t>
            </a:r>
            <a:r>
              <a:rPr lang="pt-BR" b="0" dirty="0">
                <a:solidFill>
                  <a:srgbClr val="808080"/>
                </a:solidFill>
                <a:latin typeface="Consolas" panose="020B0609020204030204" pitchFamily="49" charset="0"/>
                <a:cs typeface="+mn-cs"/>
              </a:rPr>
              <a:t>(</a:t>
            </a:r>
            <a:r>
              <a:rPr lang="pt-BR" b="0" dirty="0">
                <a:solidFill>
                  <a:srgbClr val="FF0000"/>
                </a:solidFill>
                <a:latin typeface="Consolas" panose="020B0609020204030204" pitchFamily="49" charset="0"/>
                <a:cs typeface="+mn-cs"/>
              </a:rPr>
              <a:t>'Data Platform MVP'</a:t>
            </a:r>
            <a:r>
              <a:rPr lang="pt-BR" b="0" dirty="0">
                <a:solidFill>
                  <a:srgbClr val="808080"/>
                </a:solidFill>
                <a:latin typeface="Consolas" panose="020B0609020204030204" pitchFamily="49" charset="0"/>
                <a:cs typeface="+mn-cs"/>
              </a:rPr>
              <a:t>),</a:t>
            </a:r>
            <a:endParaRPr lang="pt-BR" b="0" dirty="0">
              <a:solidFill>
                <a:srgbClr val="171717"/>
              </a:solidFill>
              <a:latin typeface="Consolas" panose="020B0609020204030204" pitchFamily="49" charset="0"/>
              <a:cs typeface="+mn-cs"/>
            </a:endParaRPr>
          </a:p>
          <a:p>
            <a:pPr defTabSz="457200" fontAlgn="auto">
              <a:spcBef>
                <a:spcPts val="0"/>
              </a:spcBef>
              <a:spcAft>
                <a:spcPts val="0"/>
              </a:spcAft>
            </a:pPr>
            <a:r>
              <a:rPr lang="pt-BR" b="0" dirty="0">
                <a:solidFill>
                  <a:srgbClr val="0000FF"/>
                </a:solidFill>
                <a:latin typeface="Consolas" panose="020B0609020204030204" pitchFamily="49" charset="0"/>
                <a:cs typeface="+mn-cs"/>
              </a:rPr>
              <a:t>              </a:t>
            </a:r>
            <a:r>
              <a:rPr lang="pt-BR" b="0" dirty="0">
                <a:solidFill>
                  <a:srgbClr val="808080"/>
                </a:solidFill>
                <a:latin typeface="Consolas" panose="020B0609020204030204" pitchFamily="49" charset="0"/>
                <a:cs typeface="+mn-cs"/>
              </a:rPr>
              <a:t>(</a:t>
            </a:r>
            <a:r>
              <a:rPr lang="pt-BR" b="0" dirty="0">
                <a:solidFill>
                  <a:srgbClr val="FF0000"/>
                </a:solidFill>
                <a:latin typeface="Consolas" panose="020B0609020204030204" pitchFamily="49" charset="0"/>
                <a:cs typeface="+mn-cs"/>
              </a:rPr>
              <a:t>'fabianonevesamorim@hotmail.com | @mcflyamorim'</a:t>
            </a:r>
            <a:r>
              <a:rPr lang="pt-BR" b="0" dirty="0">
                <a:solidFill>
                  <a:srgbClr val="808080"/>
                </a:solidFill>
                <a:latin typeface="Consolas" panose="020B0609020204030204" pitchFamily="49" charset="0"/>
                <a:cs typeface="+mn-cs"/>
              </a:rPr>
              <a:t>),</a:t>
            </a:r>
            <a:endParaRPr lang="pt-BR" b="0" dirty="0">
              <a:solidFill>
                <a:srgbClr val="171717"/>
              </a:solidFill>
              <a:latin typeface="Consolas" panose="020B0609020204030204" pitchFamily="49" charset="0"/>
              <a:cs typeface="+mn-cs"/>
            </a:endParaRPr>
          </a:p>
          <a:p>
            <a:pPr defTabSz="457200" fontAlgn="auto">
              <a:spcBef>
                <a:spcPts val="0"/>
              </a:spcBef>
              <a:spcAft>
                <a:spcPts val="0"/>
              </a:spcAft>
            </a:pPr>
            <a:r>
              <a:rPr lang="en-US" b="0" dirty="0">
                <a:solidFill>
                  <a:srgbClr val="0000FF"/>
                </a:solidFill>
                <a:latin typeface="Consolas" panose="020B0609020204030204" pitchFamily="49" charset="0"/>
                <a:cs typeface="+mn-cs"/>
              </a:rPr>
              <a:t>              </a:t>
            </a:r>
            <a:r>
              <a:rPr lang="en-US" b="0" dirty="0">
                <a:solidFill>
                  <a:srgbClr val="808080"/>
                </a:solidFill>
                <a:latin typeface="Consolas" panose="020B0609020204030204" pitchFamily="49" charset="0"/>
                <a:cs typeface="+mn-cs"/>
              </a:rPr>
              <a:t>(</a:t>
            </a:r>
            <a:r>
              <a:rPr lang="pt-BR" b="0" dirty="0">
                <a:solidFill>
                  <a:srgbClr val="FF0000"/>
                </a:solidFill>
                <a:latin typeface="Consolas" panose="020B0609020204030204" pitchFamily="49" charset="0"/>
                <a:cs typeface="+mn-cs"/>
              </a:rPr>
              <a:t>'</a:t>
            </a:r>
            <a:r>
              <a:rPr lang="en-US" b="0" dirty="0">
                <a:solidFill>
                  <a:srgbClr val="FF0000"/>
                </a:solidFill>
                <a:latin typeface="Consolas" panose="020B0609020204030204" pitchFamily="49" charset="0"/>
                <a:cs typeface="+mn-cs"/>
              </a:rPr>
              <a:t>Principal Consultant – Pythian(Love your data)'</a:t>
            </a:r>
            <a:r>
              <a:rPr lang="en-US" b="0" dirty="0">
                <a:solidFill>
                  <a:srgbClr val="808080"/>
                </a:solidFill>
                <a:latin typeface="Consolas" panose="020B0609020204030204" pitchFamily="49" charset="0"/>
                <a:cs typeface="+mn-cs"/>
              </a:rPr>
              <a:t>),</a:t>
            </a:r>
            <a:endParaRPr lang="en-US" b="0" dirty="0">
              <a:solidFill>
                <a:srgbClr val="171717"/>
              </a:solidFill>
              <a:latin typeface="Consolas" panose="020B0609020204030204" pitchFamily="49" charset="0"/>
              <a:cs typeface="+mn-cs"/>
            </a:endParaRPr>
          </a:p>
          <a:p>
            <a:pPr defTabSz="457200" fontAlgn="auto">
              <a:spcBef>
                <a:spcPts val="0"/>
              </a:spcBef>
              <a:spcAft>
                <a:spcPts val="0"/>
              </a:spcAft>
            </a:pPr>
            <a:r>
              <a:rPr lang="en-US" b="0" dirty="0">
                <a:solidFill>
                  <a:srgbClr val="0000FF"/>
                </a:solidFill>
                <a:latin typeface="Consolas" panose="020B0609020204030204" pitchFamily="49" charset="0"/>
                <a:cs typeface="+mn-cs"/>
              </a:rPr>
              <a:t>              </a:t>
            </a:r>
            <a:r>
              <a:rPr lang="en-US" b="0" dirty="0">
                <a:solidFill>
                  <a:srgbClr val="808080"/>
                </a:solidFill>
                <a:latin typeface="Consolas" panose="020B0609020204030204" pitchFamily="49" charset="0"/>
                <a:cs typeface="+mn-cs"/>
              </a:rPr>
              <a:t>(</a:t>
            </a:r>
            <a:r>
              <a:rPr lang="en-US" b="0" dirty="0">
                <a:solidFill>
                  <a:srgbClr val="FF0000"/>
                </a:solidFill>
                <a:latin typeface="Consolas" panose="020B0609020204030204" pitchFamily="49" charset="0"/>
                <a:cs typeface="+mn-cs"/>
              </a:rPr>
              <a:t>'http://blogfabiano.com'</a:t>
            </a:r>
            <a:r>
              <a:rPr lang="en-US" b="0" dirty="0">
                <a:solidFill>
                  <a:srgbClr val="808080"/>
                </a:solidFill>
                <a:latin typeface="Consolas" panose="020B0609020204030204" pitchFamily="49" charset="0"/>
                <a:cs typeface="+mn-cs"/>
              </a:rPr>
              <a:t>))</a:t>
            </a:r>
            <a:r>
              <a:rPr lang="en-US" b="0" dirty="0">
                <a:solidFill>
                  <a:srgbClr val="171717"/>
                </a:solidFill>
                <a:latin typeface="Consolas" panose="020B0609020204030204" pitchFamily="49" charset="0"/>
                <a:cs typeface="+mn-cs"/>
              </a:rPr>
              <a:t> </a:t>
            </a:r>
            <a:r>
              <a:rPr lang="en-US" b="0" dirty="0">
                <a:solidFill>
                  <a:srgbClr val="0000FF"/>
                </a:solidFill>
                <a:latin typeface="Consolas" panose="020B0609020204030204" pitchFamily="49" charset="0"/>
                <a:cs typeface="+mn-cs"/>
              </a:rPr>
              <a:t>AS</a:t>
            </a:r>
            <a:r>
              <a:rPr lang="en-US" b="0" dirty="0">
                <a:solidFill>
                  <a:srgbClr val="171717"/>
                </a:solidFill>
                <a:latin typeface="Consolas" panose="020B0609020204030204" pitchFamily="49" charset="0"/>
                <a:cs typeface="+mn-cs"/>
              </a:rPr>
              <a:t> Tab</a:t>
            </a:r>
            <a:r>
              <a:rPr lang="en-US" b="0" dirty="0">
                <a:solidFill>
                  <a:srgbClr val="808080"/>
                </a:solidFill>
                <a:latin typeface="Consolas" panose="020B0609020204030204" pitchFamily="49" charset="0"/>
                <a:cs typeface="+mn-cs"/>
              </a:rPr>
              <a:t>(</a:t>
            </a:r>
            <a:r>
              <a:rPr lang="en-US" b="0" dirty="0">
                <a:solidFill>
                  <a:srgbClr val="171717"/>
                </a:solidFill>
                <a:latin typeface="Consolas" panose="020B0609020204030204" pitchFamily="49" charset="0"/>
                <a:cs typeface="+mn-cs"/>
              </a:rPr>
              <a:t>"About me:"</a:t>
            </a:r>
            <a:r>
              <a:rPr lang="en-US" b="0" dirty="0">
                <a:solidFill>
                  <a:srgbClr val="808080"/>
                </a:solidFill>
                <a:latin typeface="Consolas" panose="020B0609020204030204" pitchFamily="49" charset="0"/>
                <a:cs typeface="+mn-cs"/>
              </a:rPr>
              <a:t>)</a:t>
            </a:r>
          </a:p>
        </p:txBody>
      </p:sp>
      <p:sp>
        <p:nvSpPr>
          <p:cNvPr id="23" name="Title 1">
            <a:extLst>
              <a:ext uri="{FF2B5EF4-FFF2-40B4-BE49-F238E27FC236}">
                <a16:creationId xmlns:a16="http://schemas.microsoft.com/office/drawing/2014/main" id="{9D0261B6-A487-F85F-9BBB-C9205E09FA97}"/>
              </a:ext>
            </a:extLst>
          </p:cNvPr>
          <p:cNvSpPr>
            <a:spLocks noGrp="1"/>
          </p:cNvSpPr>
          <p:nvPr>
            <p:ph type="title"/>
          </p:nvPr>
        </p:nvSpPr>
        <p:spPr>
          <a:xfrm>
            <a:off x="472501" y="4289903"/>
            <a:ext cx="5015867" cy="1854027"/>
          </a:xfrm>
        </p:spPr>
        <p:txBody>
          <a:bodyPr/>
          <a:lstStyle/>
          <a:p>
            <a:pPr algn="l"/>
            <a:r>
              <a:rPr lang="en-US" dirty="0"/>
              <a:t>Q&amp;A</a:t>
            </a:r>
            <a:br>
              <a:rPr lang="en-US" dirty="0"/>
            </a:br>
            <a:r>
              <a:rPr lang="en-US" sz="2800" dirty="0"/>
              <a:t>Don’t forget to fill out </a:t>
            </a:r>
            <a:br>
              <a:rPr lang="en-US" sz="2800" dirty="0"/>
            </a:br>
            <a:r>
              <a:rPr lang="en-US" sz="2800" dirty="0"/>
              <a:t>the evaluation.</a:t>
            </a:r>
            <a:endParaRPr lang="en-US" dirty="0"/>
          </a:p>
        </p:txBody>
      </p:sp>
    </p:spTree>
    <p:extLst>
      <p:ext uri="{BB962C8B-B14F-4D97-AF65-F5344CB8AC3E}">
        <p14:creationId xmlns:p14="http://schemas.microsoft.com/office/powerpoint/2010/main" val="4118828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C19A86F7-CABF-1E34-A770-39F7303BED08}"/>
              </a:ext>
            </a:extLst>
          </p:cNvPr>
          <p:cNvSpPr txBox="1">
            <a:spLocks/>
          </p:cNvSpPr>
          <p:nvPr/>
        </p:nvSpPr>
        <p:spPr>
          <a:xfrm>
            <a:off x="340802" y="335262"/>
            <a:ext cx="6464531" cy="1017898"/>
          </a:xfrm>
          <a:prstGeom prst="rect">
            <a:avLst/>
          </a:prstGeom>
        </p:spPr>
        <p:txBody>
          <a:bodyPr vert="horz" lIns="91440" tIns="45720" rIns="91440" bIns="45720" rtlCol="0" anchor="ctr">
            <a:noAutofit/>
          </a:bodyPr>
          <a:lstStyle>
            <a:lvl1pPr marL="0" marR="0" indent="0" algn="l" defTabSz="914400" rtl="0" eaLnBrk="1" fontAlgn="base" latinLnBrk="0" hangingPunct="1">
              <a:lnSpc>
                <a:spcPct val="90000"/>
              </a:lnSpc>
              <a:spcBef>
                <a:spcPct val="0"/>
              </a:spcBef>
              <a:spcAft>
                <a:spcPct val="0"/>
              </a:spcAft>
              <a:buClrTx/>
              <a:buSzTx/>
              <a:buFontTx/>
              <a:buNone/>
              <a:tabLst/>
              <a:defRPr sz="6000" b="1" i="0" kern="1200">
                <a:solidFill>
                  <a:srgbClr val="F2F2F2"/>
                </a:solidFill>
                <a:latin typeface="IBM Plex Sans" panose="020B0503050203000203" pitchFamily="34" charset="77"/>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6000" b="1" i="0" u="none" strike="noStrike" kern="1200" cap="none" spc="0" normalizeH="0" baseline="0" noProof="0" dirty="0">
                <a:ln>
                  <a:noFill/>
                </a:ln>
                <a:solidFill>
                  <a:srgbClr val="F2F2F2"/>
                </a:solidFill>
                <a:effectLst/>
                <a:uLnTx/>
                <a:uFillTx/>
                <a:latin typeface="IBM Plex Sans" panose="020B0503050203000203" pitchFamily="34" charset="77"/>
                <a:ea typeface="+mj-ea"/>
                <a:cs typeface="+mj-cs"/>
              </a:rPr>
              <a:t>Fabiano Amorim</a:t>
            </a:r>
          </a:p>
        </p:txBody>
      </p:sp>
      <p:sp>
        <p:nvSpPr>
          <p:cNvPr id="41" name="Content Placeholder 4">
            <a:extLst>
              <a:ext uri="{FF2B5EF4-FFF2-40B4-BE49-F238E27FC236}">
                <a16:creationId xmlns:a16="http://schemas.microsoft.com/office/drawing/2014/main" id="{FDB7C5F8-2F86-DADB-3DA4-A492241160DC}"/>
              </a:ext>
            </a:extLst>
          </p:cNvPr>
          <p:cNvSpPr txBox="1">
            <a:spLocks/>
          </p:cNvSpPr>
          <p:nvPr/>
        </p:nvSpPr>
        <p:spPr>
          <a:xfrm>
            <a:off x="1042816" y="2795810"/>
            <a:ext cx="5601378" cy="55320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@mcflyamorim</a:t>
            </a:r>
          </a:p>
        </p:txBody>
      </p:sp>
      <p:sp>
        <p:nvSpPr>
          <p:cNvPr id="42" name="Content Placeholder 6">
            <a:extLst>
              <a:ext uri="{FF2B5EF4-FFF2-40B4-BE49-F238E27FC236}">
                <a16:creationId xmlns:a16="http://schemas.microsoft.com/office/drawing/2014/main" id="{3A405430-F090-7465-05A4-B5B75DDA4245}"/>
              </a:ext>
            </a:extLst>
          </p:cNvPr>
          <p:cNvSpPr txBox="1">
            <a:spLocks/>
          </p:cNvSpPr>
          <p:nvPr/>
        </p:nvSpPr>
        <p:spPr>
          <a:xfrm>
            <a:off x="1092943" y="4606517"/>
            <a:ext cx="5601378" cy="55320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blogfabiano.com</a:t>
            </a:r>
          </a:p>
        </p:txBody>
      </p:sp>
      <p:sp>
        <p:nvSpPr>
          <p:cNvPr id="46" name="Content Placeholder 2">
            <a:extLst>
              <a:ext uri="{FF2B5EF4-FFF2-40B4-BE49-F238E27FC236}">
                <a16:creationId xmlns:a16="http://schemas.microsoft.com/office/drawing/2014/main" id="{19AB3DFF-4768-E869-E95D-2CB21C4CC0C7}"/>
              </a:ext>
            </a:extLst>
          </p:cNvPr>
          <p:cNvSpPr txBox="1">
            <a:spLocks/>
          </p:cNvSpPr>
          <p:nvPr/>
        </p:nvSpPr>
        <p:spPr>
          <a:xfrm>
            <a:off x="340802" y="1368866"/>
            <a:ext cx="6035252" cy="647786"/>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Font typeface="Arial" panose="020B0604020202020204" pitchFamily="34" charset="0"/>
              <a:buNone/>
              <a:defRPr sz="3600" b="1" i="0" kern="1200">
                <a:solidFill>
                  <a:srgbClr val="F2F2F2"/>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dirty="0">
                <a:ln>
                  <a:noFill/>
                </a:ln>
                <a:solidFill>
                  <a:srgbClr val="F2F2F2"/>
                </a:solidFill>
                <a:effectLst/>
                <a:uLnTx/>
                <a:uFillTx/>
                <a:latin typeface="IBM Plex Sans SemiBold" panose="020B0503050203000203" pitchFamily="34" charset="77"/>
                <a:ea typeface="+mn-ea"/>
                <a:cs typeface="+mn-cs"/>
              </a:rPr>
              <a:t>Principal consultant</a:t>
            </a:r>
          </a:p>
        </p:txBody>
      </p:sp>
      <p:sp>
        <p:nvSpPr>
          <p:cNvPr id="47" name="Content Placeholder 7">
            <a:extLst>
              <a:ext uri="{FF2B5EF4-FFF2-40B4-BE49-F238E27FC236}">
                <a16:creationId xmlns:a16="http://schemas.microsoft.com/office/drawing/2014/main" id="{71C675A3-9642-BF3C-2315-972A87E98E68}"/>
              </a:ext>
            </a:extLst>
          </p:cNvPr>
          <p:cNvSpPr txBox="1">
            <a:spLocks/>
          </p:cNvSpPr>
          <p:nvPr/>
        </p:nvSpPr>
        <p:spPr>
          <a:xfrm>
            <a:off x="340802" y="2027628"/>
            <a:ext cx="6035252" cy="647786"/>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3600" b="0" i="0" kern="1200">
                <a:solidFill>
                  <a:srgbClr val="F2F2F2"/>
                </a:solidFill>
                <a:latin typeface="IBM Plex Sans"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3600" b="0" i="0" u="none" strike="noStrike" kern="1200" cap="none" spc="0" normalizeH="0" baseline="0" noProof="0" dirty="0">
                <a:ln>
                  <a:noFill/>
                </a:ln>
                <a:solidFill>
                  <a:srgbClr val="F2F2F2"/>
                </a:solidFill>
                <a:effectLst/>
                <a:uLnTx/>
                <a:uFillTx/>
                <a:latin typeface="IBM Plex Sans" panose="020B0503050203000203" pitchFamily="34" charset="77"/>
                <a:ea typeface="+mn-ea"/>
                <a:cs typeface="+mn-cs"/>
              </a:rPr>
              <a:t>Pythian</a:t>
            </a:r>
          </a:p>
        </p:txBody>
      </p:sp>
      <p:grpSp>
        <p:nvGrpSpPr>
          <p:cNvPr id="48" name="Group 47">
            <a:extLst>
              <a:ext uri="{FF2B5EF4-FFF2-40B4-BE49-F238E27FC236}">
                <a16:creationId xmlns:a16="http://schemas.microsoft.com/office/drawing/2014/main" id="{F50A6521-30E6-D8CB-19F6-3FE2FA739878}"/>
              </a:ext>
            </a:extLst>
          </p:cNvPr>
          <p:cNvGrpSpPr/>
          <p:nvPr/>
        </p:nvGrpSpPr>
        <p:grpSpPr>
          <a:xfrm>
            <a:off x="6840367" y="649507"/>
            <a:ext cx="4645911" cy="3532103"/>
            <a:chOff x="383878" y="-122717"/>
            <a:chExt cx="9144000" cy="6585754"/>
          </a:xfrm>
        </p:grpSpPr>
        <p:pic>
          <p:nvPicPr>
            <p:cNvPr id="49" name="Picture 48">
              <a:extLst>
                <a:ext uri="{FF2B5EF4-FFF2-40B4-BE49-F238E27FC236}">
                  <a16:creationId xmlns:a16="http://schemas.microsoft.com/office/drawing/2014/main" id="{43A72712-7A14-CB7E-1669-F3169FBA4C40}"/>
                </a:ext>
              </a:extLst>
            </p:cNvPr>
            <p:cNvPicPr>
              <a:picLocks noChangeAspect="1"/>
            </p:cNvPicPr>
            <p:nvPr/>
          </p:nvPicPr>
          <p:blipFill>
            <a:blip r:embed="rId2"/>
            <a:stretch>
              <a:fillRect/>
            </a:stretch>
          </p:blipFill>
          <p:spPr>
            <a:xfrm>
              <a:off x="383878" y="-122717"/>
              <a:ext cx="9144000" cy="6585754"/>
            </a:xfrm>
            <a:prstGeom prst="rect">
              <a:avLst/>
            </a:prstGeom>
            <a:ln>
              <a:noFill/>
            </a:ln>
            <a:effectLst>
              <a:softEdge rad="112500"/>
            </a:effectLst>
          </p:spPr>
        </p:pic>
        <p:pic>
          <p:nvPicPr>
            <p:cNvPr id="50" name="Picture 49">
              <a:extLst>
                <a:ext uri="{FF2B5EF4-FFF2-40B4-BE49-F238E27FC236}">
                  <a16:creationId xmlns:a16="http://schemas.microsoft.com/office/drawing/2014/main" id="{3668092D-F49A-DF4A-5E6E-0BBFE92CAC17}"/>
                </a:ext>
              </a:extLst>
            </p:cNvPr>
            <p:cNvPicPr>
              <a:picLocks noChangeAspect="1"/>
            </p:cNvPicPr>
            <p:nvPr/>
          </p:nvPicPr>
          <p:blipFill>
            <a:blip r:embed="rId3"/>
            <a:stretch>
              <a:fillRect/>
            </a:stretch>
          </p:blipFill>
          <p:spPr>
            <a:xfrm>
              <a:off x="773854" y="1775196"/>
              <a:ext cx="3120886" cy="3480016"/>
            </a:xfrm>
            <a:prstGeom prst="rect">
              <a:avLst/>
            </a:prstGeom>
            <a:ln>
              <a:noFill/>
            </a:ln>
            <a:effectLst>
              <a:softEdge rad="112500"/>
            </a:effectLst>
          </p:spPr>
        </p:pic>
      </p:grpSp>
      <p:pic>
        <p:nvPicPr>
          <p:cNvPr id="51" name="Picture 50">
            <a:extLst>
              <a:ext uri="{FF2B5EF4-FFF2-40B4-BE49-F238E27FC236}">
                <a16:creationId xmlns:a16="http://schemas.microsoft.com/office/drawing/2014/main" id="{BA0BD5FC-3E6C-CAEA-5BA1-E4798DDF048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8445" y="3524261"/>
            <a:ext cx="880790" cy="322270"/>
          </a:xfrm>
          <a:prstGeom prst="rect">
            <a:avLst/>
          </a:prstGeom>
        </p:spPr>
      </p:pic>
      <p:pic>
        <p:nvPicPr>
          <p:cNvPr id="52" name="Graphic 51">
            <a:extLst>
              <a:ext uri="{FF2B5EF4-FFF2-40B4-BE49-F238E27FC236}">
                <a16:creationId xmlns:a16="http://schemas.microsoft.com/office/drawing/2014/main" id="{22212F38-7706-8F77-47DB-0E14C3A340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698" y="4036235"/>
            <a:ext cx="457200" cy="457200"/>
          </a:xfrm>
          <a:prstGeom prst="rect">
            <a:avLst/>
          </a:prstGeom>
        </p:spPr>
      </p:pic>
      <p:pic>
        <p:nvPicPr>
          <p:cNvPr id="53" name="Graphic 52">
            <a:extLst>
              <a:ext uri="{FF2B5EF4-FFF2-40B4-BE49-F238E27FC236}">
                <a16:creationId xmlns:a16="http://schemas.microsoft.com/office/drawing/2014/main" id="{BA72145B-92BB-EA5A-662B-2A7560C73A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9698" y="2843814"/>
            <a:ext cx="457200" cy="457200"/>
          </a:xfrm>
          <a:prstGeom prst="rect">
            <a:avLst/>
          </a:prstGeom>
        </p:spPr>
      </p:pic>
      <p:pic>
        <p:nvPicPr>
          <p:cNvPr id="54" name="Graphic 53">
            <a:extLst>
              <a:ext uri="{FF2B5EF4-FFF2-40B4-BE49-F238E27FC236}">
                <a16:creationId xmlns:a16="http://schemas.microsoft.com/office/drawing/2014/main" id="{7BE73225-3B7D-4712-F2F0-6A02CB9A50D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698" y="3397022"/>
            <a:ext cx="457200" cy="457200"/>
          </a:xfrm>
          <a:prstGeom prst="rect">
            <a:avLst/>
          </a:prstGeom>
        </p:spPr>
      </p:pic>
      <p:sp>
        <p:nvSpPr>
          <p:cNvPr id="57" name="Content Placeholder 6">
            <a:extLst>
              <a:ext uri="{FF2B5EF4-FFF2-40B4-BE49-F238E27FC236}">
                <a16:creationId xmlns:a16="http://schemas.microsoft.com/office/drawing/2014/main" id="{531DCEBD-AC75-BA93-AF1D-E9AE7011E525}"/>
              </a:ext>
            </a:extLst>
          </p:cNvPr>
          <p:cNvSpPr txBox="1">
            <a:spLocks/>
          </p:cNvSpPr>
          <p:nvPr/>
        </p:nvSpPr>
        <p:spPr>
          <a:xfrm>
            <a:off x="1084129" y="3364724"/>
            <a:ext cx="5601378" cy="55320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linkedin.com/in/fabianoamorim/</a:t>
            </a:r>
          </a:p>
        </p:txBody>
      </p:sp>
      <p:pic>
        <p:nvPicPr>
          <p:cNvPr id="58" name="Graphic 57">
            <a:extLst>
              <a:ext uri="{FF2B5EF4-FFF2-40B4-BE49-F238E27FC236}">
                <a16:creationId xmlns:a16="http://schemas.microsoft.com/office/drawing/2014/main" id="{D564185A-D09E-B9E8-2262-43844B9897A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697" y="4654521"/>
            <a:ext cx="457200" cy="457200"/>
          </a:xfrm>
          <a:prstGeom prst="rect">
            <a:avLst/>
          </a:prstGeom>
        </p:spPr>
      </p:pic>
      <p:sp>
        <p:nvSpPr>
          <p:cNvPr id="59" name="Content Placeholder 6">
            <a:extLst>
              <a:ext uri="{FF2B5EF4-FFF2-40B4-BE49-F238E27FC236}">
                <a16:creationId xmlns:a16="http://schemas.microsoft.com/office/drawing/2014/main" id="{8AFDBA58-2A6E-4B5A-83FC-309DCA5C97D2}"/>
              </a:ext>
            </a:extLst>
          </p:cNvPr>
          <p:cNvSpPr txBox="1">
            <a:spLocks/>
          </p:cNvSpPr>
          <p:nvPr/>
        </p:nvSpPr>
        <p:spPr>
          <a:xfrm>
            <a:off x="1101758" y="5145698"/>
            <a:ext cx="5601378" cy="553208"/>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github.com/</a:t>
            </a:r>
            <a:r>
              <a:rPr kumimoji="0" lang="en-US" sz="1800" b="1" i="0" u="none" strike="noStrike" kern="1200" cap="none" spc="0" normalizeH="0" baseline="0" noProof="0" dirty="0" err="1">
                <a:ln>
                  <a:noFill/>
                </a:ln>
                <a:solidFill>
                  <a:srgbClr val="E6E6E6"/>
                </a:solidFill>
                <a:effectLst/>
                <a:uLnTx/>
                <a:uFillTx/>
                <a:ea typeface="+mn-ea"/>
                <a:cs typeface="+mn-cs"/>
              </a:rPr>
              <a:t>mcflyamorim</a:t>
            </a:r>
            <a:endParaRPr kumimoji="0" lang="en-US" sz="1800" b="1" i="0" u="none" strike="noStrike" kern="1200" cap="none" spc="0" normalizeH="0" baseline="0" noProof="0" dirty="0">
              <a:ln>
                <a:noFill/>
              </a:ln>
              <a:solidFill>
                <a:srgbClr val="E6E6E6"/>
              </a:solidFill>
              <a:effectLst/>
              <a:uLnTx/>
              <a:uFillTx/>
              <a:ea typeface="+mn-ea"/>
              <a:cs typeface="+mn-cs"/>
            </a:endParaRPr>
          </a:p>
        </p:txBody>
      </p:sp>
      <p:pic>
        <p:nvPicPr>
          <p:cNvPr id="60" name="Graphic 59">
            <a:extLst>
              <a:ext uri="{FF2B5EF4-FFF2-40B4-BE49-F238E27FC236}">
                <a16:creationId xmlns:a16="http://schemas.microsoft.com/office/drawing/2014/main" id="{97C59C43-44EF-CF73-D69A-8B045B4466D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8512" y="5193702"/>
            <a:ext cx="457200" cy="457200"/>
          </a:xfrm>
          <a:prstGeom prst="rect">
            <a:avLst/>
          </a:prstGeom>
        </p:spPr>
      </p:pic>
      <p:sp>
        <p:nvSpPr>
          <p:cNvPr id="61" name="Content Placeholder 6">
            <a:extLst>
              <a:ext uri="{FF2B5EF4-FFF2-40B4-BE49-F238E27FC236}">
                <a16:creationId xmlns:a16="http://schemas.microsoft.com/office/drawing/2014/main" id="{41FB6166-F4E2-6115-F5D7-10082FFF7F9E}"/>
              </a:ext>
            </a:extLst>
          </p:cNvPr>
          <p:cNvSpPr txBox="1">
            <a:spLocks/>
          </p:cNvSpPr>
          <p:nvPr/>
        </p:nvSpPr>
        <p:spPr>
          <a:xfrm>
            <a:off x="1092942" y="5674219"/>
            <a:ext cx="6032767" cy="55320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red-gate.com/simple-talk/author/fabiano-amorim/</a:t>
            </a:r>
          </a:p>
        </p:txBody>
      </p:sp>
      <p:pic>
        <p:nvPicPr>
          <p:cNvPr id="62" name="Graphic 61">
            <a:extLst>
              <a:ext uri="{FF2B5EF4-FFF2-40B4-BE49-F238E27FC236}">
                <a16:creationId xmlns:a16="http://schemas.microsoft.com/office/drawing/2014/main" id="{72F31EDE-0FE4-9A60-3AC3-6FC70CA89F8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697" y="5722223"/>
            <a:ext cx="457200" cy="457200"/>
          </a:xfrm>
          <a:prstGeom prst="rect">
            <a:avLst/>
          </a:prstGeom>
        </p:spPr>
      </p:pic>
      <p:sp>
        <p:nvSpPr>
          <p:cNvPr id="63" name="Content Placeholder 6">
            <a:extLst>
              <a:ext uri="{FF2B5EF4-FFF2-40B4-BE49-F238E27FC236}">
                <a16:creationId xmlns:a16="http://schemas.microsoft.com/office/drawing/2014/main" id="{9B282AE2-6D70-6DC7-8CB1-ACD2D6E12A7F}"/>
              </a:ext>
            </a:extLst>
          </p:cNvPr>
          <p:cNvSpPr txBox="1">
            <a:spLocks/>
          </p:cNvSpPr>
          <p:nvPr/>
        </p:nvSpPr>
        <p:spPr>
          <a:xfrm>
            <a:off x="1092942" y="3971103"/>
            <a:ext cx="6032767" cy="553208"/>
          </a:xfrm>
          <a:prstGeom prst="rect">
            <a:avLst/>
          </a:prstGeom>
        </p:spPr>
        <p:txBody>
          <a:bodyPr vert="horz" lIns="91440" tIns="45720" rIns="91440" bIns="45720" rtlCol="0" anchor="ctr">
            <a:noAutofit/>
          </a:bodyPr>
          <a:lstStyle>
            <a:lvl1pPr marL="0" indent="0" algn="l" defTabSz="914400" rtl="0" eaLnBrk="1" latinLnBrk="0" hangingPunct="1">
              <a:lnSpc>
                <a:spcPct val="100000"/>
              </a:lnSpc>
              <a:spcBef>
                <a:spcPts val="1000"/>
              </a:spcBef>
              <a:buFont typeface="Arial" panose="020B0604020202020204" pitchFamily="34" charset="0"/>
              <a:buNone/>
              <a:defRPr sz="2400" b="1" i="0" kern="1200">
                <a:solidFill>
                  <a:srgbClr val="E6E6E6"/>
                </a:solidFill>
                <a:latin typeface="IBM Plex Sans SemiBold" panose="020B050305020300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91919"/>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800" b="1" i="0" u="none" strike="noStrike" kern="1200" cap="none" spc="0" normalizeH="0" baseline="0" noProof="0" dirty="0">
                <a:ln>
                  <a:noFill/>
                </a:ln>
                <a:solidFill>
                  <a:srgbClr val="E6E6E6"/>
                </a:solidFill>
                <a:effectLst/>
                <a:uLnTx/>
                <a:uFillTx/>
                <a:ea typeface="+mn-ea"/>
                <a:cs typeface="+mn-cs"/>
              </a:rPr>
              <a:t>fabianonevesamorim@hotmail.com</a:t>
            </a:r>
          </a:p>
        </p:txBody>
      </p:sp>
      <p:pic>
        <p:nvPicPr>
          <p:cNvPr id="64" name="Picture 2">
            <a:extLst>
              <a:ext uri="{FF2B5EF4-FFF2-40B4-BE49-F238E27FC236}">
                <a16:creationId xmlns:a16="http://schemas.microsoft.com/office/drawing/2014/main" id="{114D3F7E-B403-33E1-2DB5-CDE9AA1107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884346" y="4241453"/>
            <a:ext cx="851801" cy="1097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4">
            <a:extLst>
              <a:ext uri="{FF2B5EF4-FFF2-40B4-BE49-F238E27FC236}">
                <a16:creationId xmlns:a16="http://schemas.microsoft.com/office/drawing/2014/main" id="{AFEE4F56-8FA1-4EA8-FB36-02EBAE2228B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835961" y="4241453"/>
            <a:ext cx="786548" cy="1097191"/>
          </a:xfrm>
          <a:prstGeom prst="rect">
            <a:avLst/>
          </a:prstGeom>
        </p:spPr>
      </p:pic>
      <p:pic>
        <p:nvPicPr>
          <p:cNvPr id="66" name="Picture 65">
            <a:extLst>
              <a:ext uri="{FF2B5EF4-FFF2-40B4-BE49-F238E27FC236}">
                <a16:creationId xmlns:a16="http://schemas.microsoft.com/office/drawing/2014/main" id="{62B883D5-2D0C-1A4F-A397-51779947752D}"/>
              </a:ext>
            </a:extLst>
          </p:cNvPr>
          <p:cNvPicPr>
            <a:picLocks noChangeAspect="1"/>
          </p:cNvPicPr>
          <p:nvPr/>
        </p:nvPicPr>
        <p:blipFill>
          <a:blip r:embed="rId15"/>
          <a:stretch>
            <a:fillRect/>
          </a:stretch>
        </p:blipFill>
        <p:spPr>
          <a:xfrm>
            <a:off x="8725438" y="4241453"/>
            <a:ext cx="818040" cy="1097191"/>
          </a:xfrm>
          <a:prstGeom prst="rect">
            <a:avLst/>
          </a:prstGeom>
          <a:ln>
            <a:solidFill>
              <a:schemeClr val="tx1"/>
            </a:solidFill>
          </a:ln>
        </p:spPr>
      </p:pic>
      <p:pic>
        <p:nvPicPr>
          <p:cNvPr id="67" name="Picture 2" descr="Media Tweets by Fabiano Neves Amorim (@mcflyamorim) | Twitter">
            <a:extLst>
              <a:ext uri="{FF2B5EF4-FFF2-40B4-BE49-F238E27FC236}">
                <a16:creationId xmlns:a16="http://schemas.microsoft.com/office/drawing/2014/main" id="{28CD5FC4-DDBB-82C9-ADBB-0241A2B3DA46}"/>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16200000">
            <a:off x="9920847" y="3870113"/>
            <a:ext cx="1199268" cy="1839869"/>
          </a:xfrm>
          <a:prstGeom prst="rect">
            <a:avLst/>
          </a:prstGeom>
          <a:ln>
            <a:noFill/>
          </a:ln>
          <a:effectLst>
            <a:softEdge rad="38100"/>
          </a:effectLst>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7E95149D-9769-451D-7F4E-C835AF3816C3}"/>
              </a:ext>
            </a:extLst>
          </p:cNvPr>
          <p:cNvPicPr>
            <a:picLocks noChangeAspect="1"/>
          </p:cNvPicPr>
          <p:nvPr/>
        </p:nvPicPr>
        <p:blipFill>
          <a:blip r:embed="rId17"/>
          <a:stretch>
            <a:fillRect/>
          </a:stretch>
        </p:blipFill>
        <p:spPr>
          <a:xfrm>
            <a:off x="6840367" y="5466020"/>
            <a:ext cx="951615" cy="969606"/>
          </a:xfrm>
          <a:prstGeom prst="rect">
            <a:avLst/>
          </a:prstGeom>
          <a:ln>
            <a:noFill/>
          </a:ln>
          <a:effectLst>
            <a:softEdge rad="38100"/>
          </a:effectLst>
        </p:spPr>
      </p:pic>
      <p:pic>
        <p:nvPicPr>
          <p:cNvPr id="69" name="Picture 68">
            <a:extLst>
              <a:ext uri="{FF2B5EF4-FFF2-40B4-BE49-F238E27FC236}">
                <a16:creationId xmlns:a16="http://schemas.microsoft.com/office/drawing/2014/main" id="{A3F94BF8-CECF-830B-A117-F1EDAAA60E59}"/>
              </a:ext>
            </a:extLst>
          </p:cNvPr>
          <p:cNvPicPr>
            <a:picLocks noChangeAspect="1"/>
          </p:cNvPicPr>
          <p:nvPr/>
        </p:nvPicPr>
        <p:blipFill>
          <a:blip r:embed="rId18"/>
          <a:stretch>
            <a:fillRect/>
          </a:stretch>
        </p:blipFill>
        <p:spPr>
          <a:xfrm>
            <a:off x="7815953" y="5466019"/>
            <a:ext cx="1795610" cy="969605"/>
          </a:xfrm>
          <a:prstGeom prst="rect">
            <a:avLst/>
          </a:prstGeom>
          <a:ln>
            <a:noFill/>
          </a:ln>
          <a:effectLst>
            <a:softEdge rad="38100"/>
          </a:effectLst>
        </p:spPr>
      </p:pic>
    </p:spTree>
    <p:extLst>
      <p:ext uri="{BB962C8B-B14F-4D97-AF65-F5344CB8AC3E}">
        <p14:creationId xmlns:p14="http://schemas.microsoft.com/office/powerpoint/2010/main" val="2556105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72118" y="-61201"/>
            <a:ext cx="11271095" cy="731505"/>
          </a:xfrm>
        </p:spPr>
        <p:txBody>
          <a:bodyPr>
            <a:normAutofit fontScale="90000"/>
          </a:bodyPr>
          <a:lstStyle/>
          <a:p>
            <a:r>
              <a:rPr lang="en-US" sz="4800" dirty="0"/>
              <a:t>Agenda</a:t>
            </a:r>
          </a:p>
        </p:txBody>
      </p:sp>
      <p:sp>
        <p:nvSpPr>
          <p:cNvPr id="6" name="TextBox 5">
            <a:extLst>
              <a:ext uri="{FF2B5EF4-FFF2-40B4-BE49-F238E27FC236}">
                <a16:creationId xmlns:a16="http://schemas.microsoft.com/office/drawing/2014/main" id="{6C582DF5-E83D-250E-1288-0F92E707A563}"/>
              </a:ext>
            </a:extLst>
          </p:cNvPr>
          <p:cNvSpPr txBox="1"/>
          <p:nvPr/>
        </p:nvSpPr>
        <p:spPr>
          <a:xfrm>
            <a:off x="72118" y="670304"/>
            <a:ext cx="9834295" cy="461665"/>
          </a:xfrm>
          <a:prstGeom prst="rect">
            <a:avLst/>
          </a:prstGeom>
          <a:noFill/>
        </p:spPr>
        <p:txBody>
          <a:bodyPr wrap="none" rtlCol="0">
            <a:spAutoFit/>
          </a:bodyPr>
          <a:lstStyle/>
          <a:p>
            <a:pPr algn="l"/>
            <a:r>
              <a:rPr lang="en-US" sz="2400" i="1" dirty="0">
                <a:solidFill>
                  <a:schemeClr val="bg1"/>
                </a:solidFill>
                <a:latin typeface="+mn-lt"/>
              </a:rPr>
              <a:t>“</a:t>
            </a:r>
            <a:r>
              <a:rPr lang="en-US" sz="2400" b="0" i="1" dirty="0">
                <a:solidFill>
                  <a:schemeClr val="bg1"/>
                </a:solidFill>
                <a:effectLst/>
                <a:latin typeface="+mn-lt"/>
              </a:rPr>
              <a:t>Statistics show every two minutes another statistic is created.” (Anonymous)</a:t>
            </a:r>
            <a:endParaRPr lang="en-US" sz="2400" i="1" dirty="0">
              <a:solidFill>
                <a:schemeClr val="bg1"/>
              </a:solidFill>
              <a:latin typeface="+mn-lt"/>
              <a:ea typeface="Roboto" panose="02000000000000000000" pitchFamily="2" charset="0"/>
            </a:endParaRPr>
          </a:p>
        </p:txBody>
      </p:sp>
      <p:sp>
        <p:nvSpPr>
          <p:cNvPr id="9" name="TextBox 8">
            <a:extLst>
              <a:ext uri="{FF2B5EF4-FFF2-40B4-BE49-F238E27FC236}">
                <a16:creationId xmlns:a16="http://schemas.microsoft.com/office/drawing/2014/main" id="{B0442FBC-A538-AC7C-6999-54BB44549A84}"/>
              </a:ext>
            </a:extLst>
          </p:cNvPr>
          <p:cNvSpPr txBox="1"/>
          <p:nvPr/>
        </p:nvSpPr>
        <p:spPr>
          <a:xfrm>
            <a:off x="305700" y="1279113"/>
            <a:ext cx="11112806" cy="5170646"/>
          </a:xfrm>
          <a:prstGeom prst="rect">
            <a:avLst/>
          </a:prstGeom>
          <a:noFill/>
        </p:spPr>
        <p:txBody>
          <a:bodyPr wrap="square" numCol="1" rtlCol="0">
            <a:spAutoFit/>
          </a:bodyPr>
          <a:lstStyle/>
          <a:p>
            <a:pPr marL="457200" indent="-457200">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Query with OPTION(MAXDOP 1) and CXPACKET waits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Clustered columnstore</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Reduce fullscan update stats duration</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Stats on LOB columns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Inaccurate cardinality estimation – TF4199/QUERY_OPTIMIZER_HOTFIXES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Filtered stats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Index rebuild and sample update stats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Auto update stats async</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TF2371 and DB compatibility level</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Empty histograms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Duplicated stats</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Long compilation and optimization time</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Use TF2388 to get stats exec history</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Bonus – Wrong metadata order</a:t>
            </a:r>
          </a:p>
          <a:p>
            <a:pPr marL="457200" indent="-457200" algn="l">
              <a:buFont typeface="+mj-lt"/>
              <a:buAutoNum type="arabicPeriod"/>
            </a:pPr>
            <a:r>
              <a:rPr lang="en-US" sz="2200" dirty="0">
                <a:solidFill>
                  <a:schemeClr val="bg1"/>
                </a:solidFill>
                <a:latin typeface="IBM Plex Sans SemiBold" panose="020B0503050203000203" pitchFamily="34" charset="77"/>
                <a:ea typeface="Roboto" panose="02000000000000000000" pitchFamily="2" charset="0"/>
              </a:rPr>
              <a:t>Bonus – Some comments about default sample ratio</a:t>
            </a:r>
          </a:p>
        </p:txBody>
      </p:sp>
      <p:sp>
        <p:nvSpPr>
          <p:cNvPr id="12" name="Thought Bubble: Cloud 11">
            <a:extLst>
              <a:ext uri="{FF2B5EF4-FFF2-40B4-BE49-F238E27FC236}">
                <a16:creationId xmlns:a16="http://schemas.microsoft.com/office/drawing/2014/main" id="{D12EE536-315A-A136-C20A-02FFC45C5E33}"/>
              </a:ext>
            </a:extLst>
          </p:cNvPr>
          <p:cNvSpPr/>
          <p:nvPr/>
        </p:nvSpPr>
        <p:spPr>
          <a:xfrm>
            <a:off x="8044275" y="4622822"/>
            <a:ext cx="3724275" cy="1476375"/>
          </a:xfrm>
          <a:prstGeom prst="cloudCallout">
            <a:avLst>
              <a:gd name="adj1" fmla="val -32853"/>
              <a:gd name="adj2" fmla="val -942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latin typeface="IBM Plex Sans SemiBold" panose="020B0503050203000203" pitchFamily="34" charset="77"/>
                <a:ea typeface="Roboto" panose="02000000000000000000" pitchFamily="2" charset="0"/>
              </a:rPr>
              <a:t>Reminder – This is a 400 level session</a:t>
            </a:r>
          </a:p>
        </p:txBody>
      </p:sp>
    </p:spTree>
    <p:extLst>
      <p:ext uri="{BB962C8B-B14F-4D97-AF65-F5344CB8AC3E}">
        <p14:creationId xmlns:p14="http://schemas.microsoft.com/office/powerpoint/2010/main" val="146762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5D2D4CB-5EAC-7F36-5B65-C49EA96B1E0E}"/>
              </a:ext>
            </a:extLst>
          </p:cNvPr>
          <p:cNvSpPr txBox="1">
            <a:spLocks/>
          </p:cNvSpPr>
          <p:nvPr/>
        </p:nvSpPr>
        <p:spPr>
          <a:xfrm>
            <a:off x="83371" y="0"/>
            <a:ext cx="10343487" cy="799521"/>
          </a:xfrm>
          <a:prstGeom prst="rect">
            <a:avLst/>
          </a:prstGeom>
        </p:spPr>
        <p:txBody>
          <a:bodyPr vert="horz" lIns="0" tIns="0" rIns="0" bIns="0" rtlCol="0" anchor="ctr">
            <a:normAutofit/>
          </a:bodyPr>
          <a:lstStyle>
            <a:lvl1pPr algn="l" defTabSz="576026" rtl="0" eaLnBrk="1" latinLnBrk="0" hangingPunct="1">
              <a:spcBef>
                <a:spcPct val="0"/>
              </a:spcBef>
              <a:buNone/>
              <a:defRPr sz="4400" kern="1200">
                <a:solidFill>
                  <a:schemeClr val="accent1"/>
                </a:solidFill>
                <a:latin typeface="+mj-lt"/>
                <a:ea typeface="+mj-ea"/>
                <a:cs typeface="+mj-cs"/>
              </a:defRPr>
            </a:lvl1pPr>
          </a:lstStyle>
          <a:p>
            <a:pPr fontAlgn="auto">
              <a:spcAft>
                <a:spcPts val="0"/>
              </a:spcAft>
            </a:pPr>
            <a:r>
              <a:rPr lang="en-US" sz="4300" dirty="0">
                <a:solidFill>
                  <a:schemeClr val="bg1"/>
                </a:solidFill>
                <a:latin typeface="IBM Plex Sans" panose="020B0503050203000203" pitchFamily="34" charset="0"/>
              </a:rPr>
              <a:t>Overview - Statistics</a:t>
            </a:r>
          </a:p>
        </p:txBody>
      </p:sp>
      <p:pic>
        <p:nvPicPr>
          <p:cNvPr id="15" name="Graphic 14">
            <a:extLst>
              <a:ext uri="{FF2B5EF4-FFF2-40B4-BE49-F238E27FC236}">
                <a16:creationId xmlns:a16="http://schemas.microsoft.com/office/drawing/2014/main" id="{43FF4263-CFC8-31E5-4DD5-D79259581A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361" y="2614448"/>
            <a:ext cx="543543" cy="543543"/>
          </a:xfrm>
          <a:prstGeom prst="rect">
            <a:avLst/>
          </a:prstGeom>
        </p:spPr>
      </p:pic>
      <p:pic>
        <p:nvPicPr>
          <p:cNvPr id="16" name="Graphic 15">
            <a:extLst>
              <a:ext uri="{FF2B5EF4-FFF2-40B4-BE49-F238E27FC236}">
                <a16:creationId xmlns:a16="http://schemas.microsoft.com/office/drawing/2014/main" id="{A706F668-3B36-30B3-88B6-F3DF239843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4623" y="3502426"/>
            <a:ext cx="543543" cy="543543"/>
          </a:xfrm>
          <a:prstGeom prst="rect">
            <a:avLst/>
          </a:prstGeom>
        </p:spPr>
      </p:pic>
      <p:pic>
        <p:nvPicPr>
          <p:cNvPr id="17" name="Graphic 16">
            <a:extLst>
              <a:ext uri="{FF2B5EF4-FFF2-40B4-BE49-F238E27FC236}">
                <a16:creationId xmlns:a16="http://schemas.microsoft.com/office/drawing/2014/main" id="{FFB945D9-366D-0BA5-10B3-5BBD856AC0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2885" y="4610426"/>
            <a:ext cx="543543" cy="543543"/>
          </a:xfrm>
          <a:prstGeom prst="rect">
            <a:avLst/>
          </a:prstGeom>
        </p:spPr>
      </p:pic>
      <p:sp>
        <p:nvSpPr>
          <p:cNvPr id="18" name="TextBox 17">
            <a:extLst>
              <a:ext uri="{FF2B5EF4-FFF2-40B4-BE49-F238E27FC236}">
                <a16:creationId xmlns:a16="http://schemas.microsoft.com/office/drawing/2014/main" id="{56308DF8-8440-3C78-2D65-B652ABF9386D}"/>
              </a:ext>
            </a:extLst>
          </p:cNvPr>
          <p:cNvSpPr txBox="1"/>
          <p:nvPr/>
        </p:nvSpPr>
        <p:spPr>
          <a:xfrm>
            <a:off x="83371" y="723327"/>
            <a:ext cx="10402528" cy="461665"/>
          </a:xfrm>
          <a:prstGeom prst="rect">
            <a:avLst/>
          </a:prstGeom>
          <a:noFill/>
        </p:spPr>
        <p:txBody>
          <a:bodyPr wrap="none" rtlCol="0">
            <a:spAutoFit/>
          </a:bodyPr>
          <a:lstStyle/>
          <a:p>
            <a:pPr defTabSz="457200" fontAlgn="auto">
              <a:spcBef>
                <a:spcPts val="0"/>
              </a:spcBef>
              <a:spcAft>
                <a:spcPts val="0"/>
              </a:spcAft>
            </a:pPr>
            <a:r>
              <a:rPr lang="en-US" sz="2400" b="0" i="1" dirty="0">
                <a:solidFill>
                  <a:schemeClr val="bg1"/>
                </a:solidFill>
                <a:latin typeface="+mn-lt"/>
                <a:cs typeface="+mn-cs"/>
              </a:rPr>
              <a:t>“There are three kinds of lies: lies, damned lies, and statistics.” (Leonard Courtney)</a:t>
            </a:r>
          </a:p>
        </p:txBody>
      </p:sp>
      <p:sp>
        <p:nvSpPr>
          <p:cNvPr id="19" name="TextBox 18">
            <a:extLst>
              <a:ext uri="{FF2B5EF4-FFF2-40B4-BE49-F238E27FC236}">
                <a16:creationId xmlns:a16="http://schemas.microsoft.com/office/drawing/2014/main" id="{657BB865-5F50-AC1A-E3F8-353B63B43DCB}"/>
              </a:ext>
            </a:extLst>
          </p:cNvPr>
          <p:cNvSpPr txBox="1"/>
          <p:nvPr/>
        </p:nvSpPr>
        <p:spPr>
          <a:xfrm>
            <a:off x="1179268" y="3358700"/>
            <a:ext cx="8597225" cy="830997"/>
          </a:xfrm>
          <a:prstGeom prst="rect">
            <a:avLst/>
          </a:prstGeom>
          <a:noFill/>
        </p:spPr>
        <p:txBody>
          <a:bodyPr wrap="none" rtlCol="0">
            <a:spAutoFit/>
          </a:bodyPr>
          <a:lstStyle/>
          <a:p>
            <a:pPr defTabSz="457200" fontAlgn="auto">
              <a:spcBef>
                <a:spcPts val="0"/>
              </a:spcBef>
              <a:spcAft>
                <a:spcPts val="0"/>
              </a:spcAft>
            </a:pPr>
            <a:r>
              <a:rPr lang="en-US" sz="2400" b="0" dirty="0">
                <a:solidFill>
                  <a:schemeClr val="bg1"/>
                </a:solidFill>
                <a:latin typeface="IBM Plex Sans SemiBold" panose="020B0503050203000203" pitchFamily="34" charset="77"/>
                <a:ea typeface="Roboto" panose="02000000000000000000" pitchFamily="2" charset="0"/>
                <a:cs typeface="+mn-cs"/>
              </a:rPr>
              <a:t>Statistics help the query optimizer in choosing appropriate </a:t>
            </a:r>
          </a:p>
          <a:p>
            <a:pPr defTabSz="457200" fontAlgn="auto">
              <a:spcBef>
                <a:spcPts val="0"/>
              </a:spcBef>
              <a:spcAft>
                <a:spcPts val="0"/>
              </a:spcAft>
            </a:pPr>
            <a:r>
              <a:rPr lang="en-US" sz="2400" b="0" dirty="0">
                <a:solidFill>
                  <a:schemeClr val="bg1"/>
                </a:solidFill>
                <a:latin typeface="IBM Plex Sans SemiBold" panose="020B0503050203000203" pitchFamily="34" charset="77"/>
                <a:ea typeface="Roboto" panose="02000000000000000000" pitchFamily="2" charset="0"/>
                <a:cs typeface="+mn-cs"/>
              </a:rPr>
              <a:t>execution plans to improve performance</a:t>
            </a:r>
          </a:p>
        </p:txBody>
      </p:sp>
      <p:sp>
        <p:nvSpPr>
          <p:cNvPr id="20" name="TextBox 19">
            <a:extLst>
              <a:ext uri="{FF2B5EF4-FFF2-40B4-BE49-F238E27FC236}">
                <a16:creationId xmlns:a16="http://schemas.microsoft.com/office/drawing/2014/main" id="{7AFB62F3-BABE-2132-E525-3FA8F1B5438D}"/>
              </a:ext>
            </a:extLst>
          </p:cNvPr>
          <p:cNvSpPr txBox="1"/>
          <p:nvPr/>
        </p:nvSpPr>
        <p:spPr>
          <a:xfrm>
            <a:off x="1157531" y="4330575"/>
            <a:ext cx="9636593" cy="1242328"/>
          </a:xfrm>
          <a:prstGeom prst="rect">
            <a:avLst/>
          </a:prstGeom>
          <a:noFill/>
        </p:spPr>
        <p:txBody>
          <a:bodyPr wrap="square" rtlCol="0">
            <a:spAutoFit/>
          </a:bodyPr>
          <a:lstStyle/>
          <a:p>
            <a:pPr defTabSz="457200" fontAlgn="auto">
              <a:spcBef>
                <a:spcPts val="0"/>
              </a:spcBef>
              <a:spcAft>
                <a:spcPts val="0"/>
              </a:spcAft>
            </a:pPr>
            <a:r>
              <a:rPr lang="en-US" sz="2400" b="0" dirty="0">
                <a:solidFill>
                  <a:schemeClr val="bg1"/>
                </a:solidFill>
                <a:latin typeface="IBM Plex Sans SemiBold" panose="020B0503050203000203" pitchFamily="34" charset="77"/>
                <a:ea typeface="Roboto" panose="02000000000000000000" pitchFamily="2" charset="0"/>
                <a:cs typeface="+mn-cs"/>
              </a:rPr>
              <a:t>You should consider to review SQL statistics in the following conditions: </a:t>
            </a:r>
          </a:p>
          <a:p>
            <a:pPr defTabSz="457200" fontAlgn="auto">
              <a:lnSpc>
                <a:spcPct val="150000"/>
              </a:lnSpc>
              <a:spcBef>
                <a:spcPts val="0"/>
              </a:spcBef>
              <a:spcAft>
                <a:spcPts val="0"/>
              </a:spcAft>
            </a:pPr>
            <a:r>
              <a:rPr lang="en-US" sz="2000" b="0" dirty="0">
                <a:solidFill>
                  <a:schemeClr val="bg1"/>
                </a:solidFill>
                <a:latin typeface="IBM Plex Sans SemiBold" panose="020B0503050203000203" pitchFamily="34" charset="77"/>
                <a:ea typeface="Roboto" panose="02000000000000000000" pitchFamily="2" charset="0"/>
                <a:cs typeface="+mn-cs"/>
              </a:rPr>
              <a:t>1 - Query execution time is slow (luckily not a very common scenario, right ? ;P)</a:t>
            </a:r>
          </a:p>
        </p:txBody>
      </p:sp>
      <p:sp>
        <p:nvSpPr>
          <p:cNvPr id="21" name="TextBox 20">
            <a:extLst>
              <a:ext uri="{FF2B5EF4-FFF2-40B4-BE49-F238E27FC236}">
                <a16:creationId xmlns:a16="http://schemas.microsoft.com/office/drawing/2014/main" id="{27FE0FDB-00C8-82DE-2CDE-FCE82CDA2997}"/>
              </a:ext>
            </a:extLst>
          </p:cNvPr>
          <p:cNvSpPr txBox="1"/>
          <p:nvPr/>
        </p:nvSpPr>
        <p:spPr>
          <a:xfrm>
            <a:off x="1179268" y="2614448"/>
            <a:ext cx="7106433" cy="461665"/>
          </a:xfrm>
          <a:prstGeom prst="rect">
            <a:avLst/>
          </a:prstGeom>
          <a:noFill/>
        </p:spPr>
        <p:txBody>
          <a:bodyPr wrap="none" rtlCol="0">
            <a:spAutoFit/>
          </a:bodyPr>
          <a:lstStyle/>
          <a:p>
            <a:pPr defTabSz="457200" fontAlgn="auto">
              <a:spcBef>
                <a:spcPts val="0"/>
              </a:spcBef>
              <a:spcAft>
                <a:spcPts val="0"/>
              </a:spcAft>
            </a:pPr>
            <a:r>
              <a:rPr lang="en-US" sz="2400" b="0" dirty="0">
                <a:solidFill>
                  <a:schemeClr val="bg1"/>
                </a:solidFill>
                <a:latin typeface="IBM Plex Sans SemiBold" panose="020B0503050203000203" pitchFamily="34" charset="77"/>
                <a:ea typeface="Roboto" panose="02000000000000000000" pitchFamily="2" charset="0"/>
                <a:cs typeface="+mn-cs"/>
              </a:rPr>
              <a:t>Statistics form the basis for a query optimization</a:t>
            </a:r>
          </a:p>
        </p:txBody>
      </p:sp>
      <p:pic>
        <p:nvPicPr>
          <p:cNvPr id="23" name="Graphic 22">
            <a:extLst>
              <a:ext uri="{FF2B5EF4-FFF2-40B4-BE49-F238E27FC236}">
                <a16:creationId xmlns:a16="http://schemas.microsoft.com/office/drawing/2014/main" id="{7C4A774F-2B50-75EC-BD60-77486B94CF2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361" y="1742708"/>
            <a:ext cx="543543" cy="543543"/>
          </a:xfrm>
          <a:prstGeom prst="rect">
            <a:avLst/>
          </a:prstGeom>
        </p:spPr>
      </p:pic>
      <p:sp>
        <p:nvSpPr>
          <p:cNvPr id="24" name="TextBox 23">
            <a:extLst>
              <a:ext uri="{FF2B5EF4-FFF2-40B4-BE49-F238E27FC236}">
                <a16:creationId xmlns:a16="http://schemas.microsoft.com/office/drawing/2014/main" id="{29608692-202C-4635-73B7-42D0B2867615}"/>
              </a:ext>
            </a:extLst>
          </p:cNvPr>
          <p:cNvSpPr txBox="1"/>
          <p:nvPr/>
        </p:nvSpPr>
        <p:spPr>
          <a:xfrm>
            <a:off x="1179268" y="1742708"/>
            <a:ext cx="4490332" cy="461665"/>
          </a:xfrm>
          <a:prstGeom prst="rect">
            <a:avLst/>
          </a:prstGeom>
          <a:noFill/>
        </p:spPr>
        <p:txBody>
          <a:bodyPr wrap="none" rtlCol="0">
            <a:spAutoFit/>
          </a:bodyPr>
          <a:lstStyle/>
          <a:p>
            <a:pPr defTabSz="457200" fontAlgn="auto">
              <a:spcBef>
                <a:spcPts val="0"/>
              </a:spcBef>
              <a:spcAft>
                <a:spcPts val="0"/>
              </a:spcAft>
            </a:pPr>
            <a:r>
              <a:rPr lang="en-US" sz="2400" b="0" dirty="0">
                <a:solidFill>
                  <a:schemeClr val="bg1"/>
                </a:solidFill>
                <a:latin typeface="IBM Plex Sans SemiBold" panose="020B0503050203000203" pitchFamily="34" charset="77"/>
                <a:ea typeface="Roboto" panose="02000000000000000000" pitchFamily="2" charset="0"/>
                <a:cs typeface="+mn-cs"/>
              </a:rPr>
              <a:t>Query optimization is not easy</a:t>
            </a:r>
          </a:p>
        </p:txBody>
      </p:sp>
    </p:spTree>
    <p:extLst>
      <p:ext uri="{BB962C8B-B14F-4D97-AF65-F5344CB8AC3E}">
        <p14:creationId xmlns:p14="http://schemas.microsoft.com/office/powerpoint/2010/main" val="355291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285750" y="169258"/>
            <a:ext cx="1895475" cy="973742"/>
          </a:xfrm>
        </p:spPr>
        <p:txBody>
          <a:bodyPr>
            <a:normAutofit/>
          </a:bodyPr>
          <a:lstStyle/>
          <a:p>
            <a:r>
              <a:rPr lang="en-US" sz="4800" dirty="0"/>
              <a:t>Demo</a:t>
            </a:r>
          </a:p>
        </p:txBody>
      </p:sp>
      <p:pic>
        <p:nvPicPr>
          <p:cNvPr id="6" name="Picture 2" descr="C:\Users\altair.junior.SRNIMBUS\Documents\Sr.Nimbus\Apresentações + vinhetas\Apresentações telas para ppt\Monitor.png">
            <a:extLst>
              <a:ext uri="{FF2B5EF4-FFF2-40B4-BE49-F238E27FC236}">
                <a16:creationId xmlns:a16="http://schemas.microsoft.com/office/drawing/2014/main" id="{CCAC2D54-B824-D318-A32D-5EA0CDA74FBC}"/>
              </a:ext>
            </a:extLst>
          </p:cNvPr>
          <p:cNvPicPr>
            <a:picLocks noChangeAspect="1" noChangeArrowheads="1"/>
          </p:cNvPicPr>
          <p:nvPr/>
        </p:nvPicPr>
        <p:blipFill>
          <a:blip r:embed="rId2" cstate="print"/>
          <a:srcRect/>
          <a:stretch>
            <a:fillRect/>
          </a:stretch>
        </p:blipFill>
        <p:spPr bwMode="auto">
          <a:xfrm>
            <a:off x="3440696" y="809606"/>
            <a:ext cx="5238787" cy="5238787"/>
          </a:xfrm>
          <a:prstGeom prst="rect">
            <a:avLst/>
          </a:prstGeom>
          <a:noFill/>
        </p:spPr>
      </p:pic>
    </p:spTree>
    <p:extLst>
      <p:ext uri="{BB962C8B-B14F-4D97-AF65-F5344CB8AC3E}">
        <p14:creationId xmlns:p14="http://schemas.microsoft.com/office/powerpoint/2010/main" val="4007473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72118" y="-61201"/>
            <a:ext cx="11271095" cy="731505"/>
          </a:xfrm>
        </p:spPr>
        <p:txBody>
          <a:bodyPr>
            <a:normAutofit fontScale="90000"/>
          </a:bodyPr>
          <a:lstStyle/>
          <a:p>
            <a:pPr algn="l"/>
            <a:r>
              <a:rPr lang="en-US" sz="4800" dirty="0">
                <a:solidFill>
                  <a:schemeClr val="bg1"/>
                </a:solidFill>
                <a:latin typeface="IBM Plex Sans SemiBold" panose="020B0503050203000203" pitchFamily="34" charset="77"/>
                <a:ea typeface="Roboto" panose="02000000000000000000" pitchFamily="2" charset="0"/>
              </a:rPr>
              <a:t>Bonus – Wrong metadata order</a:t>
            </a:r>
          </a:p>
        </p:txBody>
      </p:sp>
      <p:sp>
        <p:nvSpPr>
          <p:cNvPr id="6" name="TextBox 5">
            <a:extLst>
              <a:ext uri="{FF2B5EF4-FFF2-40B4-BE49-F238E27FC236}">
                <a16:creationId xmlns:a16="http://schemas.microsoft.com/office/drawing/2014/main" id="{6C582DF5-E83D-250E-1288-0F92E707A563}"/>
              </a:ext>
            </a:extLst>
          </p:cNvPr>
          <p:cNvSpPr txBox="1"/>
          <p:nvPr/>
        </p:nvSpPr>
        <p:spPr>
          <a:xfrm>
            <a:off x="72118" y="670304"/>
            <a:ext cx="10624062" cy="461665"/>
          </a:xfrm>
          <a:prstGeom prst="rect">
            <a:avLst/>
          </a:prstGeom>
          <a:noFill/>
        </p:spPr>
        <p:txBody>
          <a:bodyPr wrap="none" rtlCol="0">
            <a:spAutoFit/>
          </a:bodyPr>
          <a:lstStyle/>
          <a:p>
            <a:pPr algn="l"/>
            <a:r>
              <a:rPr lang="en-US" sz="2400" b="0" i="1" dirty="0">
                <a:solidFill>
                  <a:schemeClr val="bg1"/>
                </a:solidFill>
                <a:latin typeface="+mn-lt"/>
              </a:rPr>
              <a:t>“First get the facts, then you can distort them as much as you want” (Mark Twain)</a:t>
            </a:r>
          </a:p>
        </p:txBody>
      </p:sp>
      <p:pic>
        <p:nvPicPr>
          <p:cNvPr id="4" name="Picture 3">
            <a:extLst>
              <a:ext uri="{FF2B5EF4-FFF2-40B4-BE49-F238E27FC236}">
                <a16:creationId xmlns:a16="http://schemas.microsoft.com/office/drawing/2014/main" id="{069D0AE2-3085-4458-0D12-77FE2C870531}"/>
              </a:ext>
            </a:extLst>
          </p:cNvPr>
          <p:cNvPicPr>
            <a:picLocks noChangeAspect="1"/>
          </p:cNvPicPr>
          <p:nvPr/>
        </p:nvPicPr>
        <p:blipFill>
          <a:blip r:embed="rId3"/>
          <a:stretch>
            <a:fillRect/>
          </a:stretch>
        </p:blipFill>
        <p:spPr>
          <a:xfrm>
            <a:off x="163265" y="1131969"/>
            <a:ext cx="5750230" cy="2411651"/>
          </a:xfrm>
          <a:prstGeom prst="rect">
            <a:avLst/>
          </a:prstGeom>
        </p:spPr>
      </p:pic>
      <p:pic>
        <p:nvPicPr>
          <p:cNvPr id="5" name="Picture 4">
            <a:extLst>
              <a:ext uri="{FF2B5EF4-FFF2-40B4-BE49-F238E27FC236}">
                <a16:creationId xmlns:a16="http://schemas.microsoft.com/office/drawing/2014/main" id="{6FC58BA8-21DF-5490-517F-E89196D6A889}"/>
              </a:ext>
            </a:extLst>
          </p:cNvPr>
          <p:cNvPicPr>
            <a:picLocks noChangeAspect="1"/>
          </p:cNvPicPr>
          <p:nvPr/>
        </p:nvPicPr>
        <p:blipFill>
          <a:blip r:embed="rId4"/>
          <a:stretch>
            <a:fillRect/>
          </a:stretch>
        </p:blipFill>
        <p:spPr>
          <a:xfrm>
            <a:off x="2596474" y="3575792"/>
            <a:ext cx="6999051" cy="3100637"/>
          </a:xfrm>
          <a:prstGeom prst="rect">
            <a:avLst/>
          </a:prstGeom>
        </p:spPr>
      </p:pic>
      <p:pic>
        <p:nvPicPr>
          <p:cNvPr id="8" name="Picture 7">
            <a:extLst>
              <a:ext uri="{FF2B5EF4-FFF2-40B4-BE49-F238E27FC236}">
                <a16:creationId xmlns:a16="http://schemas.microsoft.com/office/drawing/2014/main" id="{3FF66EC4-8930-406B-849D-94B6CF52BA73}"/>
              </a:ext>
            </a:extLst>
          </p:cNvPr>
          <p:cNvPicPr>
            <a:picLocks noChangeAspect="1"/>
          </p:cNvPicPr>
          <p:nvPr/>
        </p:nvPicPr>
        <p:blipFill>
          <a:blip r:embed="rId5"/>
          <a:stretch>
            <a:fillRect/>
          </a:stretch>
        </p:blipFill>
        <p:spPr>
          <a:xfrm>
            <a:off x="6138664" y="1164141"/>
            <a:ext cx="5890071" cy="2379479"/>
          </a:xfrm>
          <a:prstGeom prst="rect">
            <a:avLst/>
          </a:prstGeom>
        </p:spPr>
      </p:pic>
    </p:spTree>
    <p:extLst>
      <p:ext uri="{BB962C8B-B14F-4D97-AF65-F5344CB8AC3E}">
        <p14:creationId xmlns:p14="http://schemas.microsoft.com/office/powerpoint/2010/main" val="11508522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0143A-1293-2048-AA93-6E3812A3634E}"/>
              </a:ext>
            </a:extLst>
          </p:cNvPr>
          <p:cNvSpPr>
            <a:spLocks noGrp="1"/>
          </p:cNvSpPr>
          <p:nvPr>
            <p:ph type="ctrTitle"/>
          </p:nvPr>
        </p:nvSpPr>
        <p:spPr>
          <a:xfrm>
            <a:off x="72118" y="-61201"/>
            <a:ext cx="11271095" cy="731505"/>
          </a:xfrm>
        </p:spPr>
        <p:txBody>
          <a:bodyPr>
            <a:noAutofit/>
          </a:bodyPr>
          <a:lstStyle/>
          <a:p>
            <a:pPr algn="l"/>
            <a:r>
              <a:rPr lang="en-US" sz="3600" dirty="0">
                <a:solidFill>
                  <a:schemeClr val="bg1"/>
                </a:solidFill>
                <a:latin typeface="IBM Plex Sans SemiBold" panose="020B0503050203000203" pitchFamily="34" charset="77"/>
                <a:ea typeface="Roboto" panose="02000000000000000000" pitchFamily="2" charset="0"/>
              </a:rPr>
              <a:t>Bonus – If time allows</a:t>
            </a:r>
          </a:p>
        </p:txBody>
      </p:sp>
      <p:sp>
        <p:nvSpPr>
          <p:cNvPr id="6" name="TextBox 5">
            <a:extLst>
              <a:ext uri="{FF2B5EF4-FFF2-40B4-BE49-F238E27FC236}">
                <a16:creationId xmlns:a16="http://schemas.microsoft.com/office/drawing/2014/main" id="{6C582DF5-E83D-250E-1288-0F92E707A563}"/>
              </a:ext>
            </a:extLst>
          </p:cNvPr>
          <p:cNvSpPr txBox="1"/>
          <p:nvPr/>
        </p:nvSpPr>
        <p:spPr>
          <a:xfrm>
            <a:off x="72118" y="578774"/>
            <a:ext cx="10624062" cy="461665"/>
          </a:xfrm>
          <a:prstGeom prst="rect">
            <a:avLst/>
          </a:prstGeom>
          <a:noFill/>
        </p:spPr>
        <p:txBody>
          <a:bodyPr wrap="none" rtlCol="0">
            <a:spAutoFit/>
          </a:bodyPr>
          <a:lstStyle/>
          <a:p>
            <a:pPr algn="l"/>
            <a:r>
              <a:rPr lang="en-US" sz="2400" b="0" i="1" dirty="0">
                <a:solidFill>
                  <a:schemeClr val="bg1"/>
                </a:solidFill>
                <a:latin typeface="+mn-lt"/>
              </a:rPr>
              <a:t>“First get the facts, then you can distort them as much as you want” (Mark Twain)</a:t>
            </a:r>
          </a:p>
        </p:txBody>
      </p:sp>
      <p:sp>
        <p:nvSpPr>
          <p:cNvPr id="9" name="TextBox 8">
            <a:extLst>
              <a:ext uri="{FF2B5EF4-FFF2-40B4-BE49-F238E27FC236}">
                <a16:creationId xmlns:a16="http://schemas.microsoft.com/office/drawing/2014/main" id="{B0442FBC-A538-AC7C-6999-54BB44549A84}"/>
              </a:ext>
            </a:extLst>
          </p:cNvPr>
          <p:cNvSpPr txBox="1"/>
          <p:nvPr/>
        </p:nvSpPr>
        <p:spPr>
          <a:xfrm>
            <a:off x="230407" y="1184536"/>
            <a:ext cx="11494868" cy="5016758"/>
          </a:xfrm>
          <a:prstGeom prst="rect">
            <a:avLst/>
          </a:prstGeom>
          <a:noFill/>
        </p:spPr>
        <p:txBody>
          <a:bodyPr wrap="square" numCol="1" rtlCol="0">
            <a:spAutoFit/>
          </a:bodyPr>
          <a:lstStyle/>
          <a:p>
            <a:pPr marL="457200" indent="-457200" algn="l">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Some comments about default sample ratio</a:t>
            </a:r>
          </a:p>
          <a:p>
            <a:pPr marL="914400" lvl="1" indent="-457200">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The sampling algorithm is not entirely “random”. First, it samples pages and then uses all rows on the page. Second, it will sample the same pages each time. So, it is possible that the default sample rate will sample pages that do not contain all of the interesting rows that define the "spikes" in your data distribution. A higher sample rate can capture more of these rows, although it will be at a higher cost.</a:t>
            </a:r>
          </a:p>
          <a:p>
            <a:pPr marL="914400" lvl="1" indent="-457200">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By default, big tables will get a very small sampling rate.</a:t>
            </a:r>
          </a:p>
          <a:p>
            <a:pPr marL="914400" lvl="1" indent="-457200">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Since the sampling algorithm uses number of pages, a compressed index would increase the number of rows sampled, therefore, possible improving stat quality.</a:t>
            </a:r>
          </a:p>
          <a:p>
            <a:pPr marL="914400" lvl="1" indent="-457200">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Tables that are smaller than 8MB (1024 pages) are always fully scanned to update/create statistics. SQL only consider in-row data, that is, all data types except LOB data types. In other words, if you have tons of LOB_DATA pages, SQL may still decide to do a scan on table to create/update the stat.</a:t>
            </a:r>
          </a:p>
          <a:p>
            <a:pPr marL="914400" lvl="1" indent="-457200">
              <a:buFont typeface="Arial" panose="020B0604020202020204" pitchFamily="34" charset="0"/>
              <a:buChar char="•"/>
            </a:pPr>
            <a:r>
              <a:rPr lang="en-US" sz="2000" dirty="0">
                <a:solidFill>
                  <a:schemeClr val="bg1"/>
                </a:solidFill>
                <a:latin typeface="IBM Plex Sans SemiBold" panose="020B0503050203000203" pitchFamily="34" charset="77"/>
                <a:ea typeface="Roboto" panose="02000000000000000000" pitchFamily="2" charset="0"/>
              </a:rPr>
              <a:t>For the reverse engineered algorithm check </a:t>
            </a:r>
            <a:r>
              <a:rPr lang="en-US" sz="2000" dirty="0">
                <a:solidFill>
                  <a:schemeClr val="bg1"/>
                </a:solidFill>
                <a:latin typeface="IBM Plex Sans SemiBold" panose="020B0503050203000203" pitchFamily="34" charset="77"/>
                <a:ea typeface="Roboto" panose="02000000000000000000" pitchFamily="2" charset="0"/>
                <a:hlinkClick r:id="rId2"/>
              </a:rPr>
              <a:t>https://github.com/mcflyamorim/statisticsreview/blob/main/IndividualChecks/Check42-SampleRate%20per%20table.sql</a:t>
            </a:r>
            <a:r>
              <a:rPr lang="en-US" sz="2000" dirty="0">
                <a:solidFill>
                  <a:schemeClr val="bg1"/>
                </a:solidFill>
                <a:latin typeface="IBM Plex Sans SemiBold" panose="020B0503050203000203" pitchFamily="34" charset="77"/>
                <a:ea typeface="Roboto" panose="02000000000000000000" pitchFamily="2" charset="0"/>
              </a:rPr>
              <a:t> </a:t>
            </a:r>
          </a:p>
        </p:txBody>
      </p:sp>
    </p:spTree>
    <p:extLst>
      <p:ext uri="{BB962C8B-B14F-4D97-AF65-F5344CB8AC3E}">
        <p14:creationId xmlns:p14="http://schemas.microsoft.com/office/powerpoint/2010/main" val="748355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4071388-1924-CDBA-984A-77E73D409D88}"/>
              </a:ext>
            </a:extLst>
          </p:cNvPr>
          <p:cNvSpPr txBox="1">
            <a:spLocks/>
          </p:cNvSpPr>
          <p:nvPr/>
        </p:nvSpPr>
        <p:spPr bwMode="auto">
          <a:xfrm>
            <a:off x="360244" y="135898"/>
            <a:ext cx="1080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algn="l" rtl="0" eaLnBrk="1" fontAlgn="base" hangingPunct="1">
              <a:lnSpc>
                <a:spcPct val="120000"/>
              </a:lnSpc>
              <a:spcBef>
                <a:spcPct val="0"/>
              </a:spcBef>
              <a:spcAft>
                <a:spcPct val="0"/>
              </a:spcAft>
              <a:defRPr sz="6000" b="1" i="0" kern="1200">
                <a:solidFill>
                  <a:schemeClr val="bg1"/>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US" sz="4536" dirty="0"/>
              <a:t>Reference: Statistics review script…</a:t>
            </a:r>
          </a:p>
        </p:txBody>
      </p:sp>
      <p:pic>
        <p:nvPicPr>
          <p:cNvPr id="4" name="Picture 3">
            <a:extLst>
              <a:ext uri="{FF2B5EF4-FFF2-40B4-BE49-F238E27FC236}">
                <a16:creationId xmlns:a16="http://schemas.microsoft.com/office/drawing/2014/main" id="{C251AA54-6349-5F00-316E-58FD768C1C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907" y="1005779"/>
            <a:ext cx="7654186" cy="4880544"/>
          </a:xfrm>
          <a:prstGeom prst="rect">
            <a:avLst/>
          </a:prstGeom>
        </p:spPr>
      </p:pic>
      <p:sp>
        <p:nvSpPr>
          <p:cNvPr id="5" name="TextBox 4">
            <a:extLst>
              <a:ext uri="{FF2B5EF4-FFF2-40B4-BE49-F238E27FC236}">
                <a16:creationId xmlns:a16="http://schemas.microsoft.com/office/drawing/2014/main" id="{3CC073CA-3B26-AE98-5CBF-1525ABEAEEA8}"/>
              </a:ext>
            </a:extLst>
          </p:cNvPr>
          <p:cNvSpPr txBox="1"/>
          <p:nvPr/>
        </p:nvSpPr>
        <p:spPr>
          <a:xfrm>
            <a:off x="3771191" y="6036204"/>
            <a:ext cx="3978107" cy="325025"/>
          </a:xfrm>
          <a:prstGeom prst="rect">
            <a:avLst/>
          </a:prstGeom>
          <a:noFill/>
        </p:spPr>
        <p:txBody>
          <a:bodyPr wrap="square">
            <a:spAutoFit/>
          </a:bodyPr>
          <a:lstStyle/>
          <a:p>
            <a:r>
              <a:rPr lang="en-US" sz="1512" dirty="0">
                <a:solidFill>
                  <a:schemeClr val="bg1"/>
                </a:solidFill>
                <a:latin typeface="IBM Plex Sans SemiBold" panose="020B0503050203000203" pitchFamily="34" charset="77"/>
                <a:ea typeface="Roboto" panose="02000000000000000000" pitchFamily="2" charset="0"/>
                <a:hlinkClick r:id="rId3"/>
              </a:rPr>
              <a:t>github.com/mcflyamorim/statisticsreview</a:t>
            </a:r>
            <a:endParaRPr lang="pt-BR" sz="1512" dirty="0"/>
          </a:p>
        </p:txBody>
      </p:sp>
    </p:spTree>
    <p:extLst>
      <p:ext uri="{BB962C8B-B14F-4D97-AF65-F5344CB8AC3E}">
        <p14:creationId xmlns:p14="http://schemas.microsoft.com/office/powerpoint/2010/main" val="1131570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14EA3-B9E5-CB76-BEA2-8ACB5D3DA89F}"/>
              </a:ext>
            </a:extLst>
          </p:cNvPr>
          <p:cNvSpPr txBox="1">
            <a:spLocks/>
          </p:cNvSpPr>
          <p:nvPr/>
        </p:nvSpPr>
        <p:spPr bwMode="auto">
          <a:xfrm>
            <a:off x="360244" y="20969"/>
            <a:ext cx="10800000" cy="72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lvl1pPr algn="l" rtl="0" eaLnBrk="1" fontAlgn="base" hangingPunct="1">
              <a:lnSpc>
                <a:spcPct val="120000"/>
              </a:lnSpc>
              <a:spcBef>
                <a:spcPct val="0"/>
              </a:spcBef>
              <a:spcAft>
                <a:spcPct val="0"/>
              </a:spcAft>
              <a:defRPr sz="6000" b="1" i="0" kern="1200">
                <a:solidFill>
                  <a:schemeClr val="bg1"/>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sz="4536" b="1" i="0" u="none" strike="noStrike" kern="1200" cap="none" spc="0" normalizeH="0" baseline="0" noProof="0">
                <a:ln>
                  <a:noFill/>
                </a:ln>
                <a:solidFill>
                  <a:srgbClr val="FFFFFF"/>
                </a:solidFill>
                <a:effectLst/>
                <a:uLnTx/>
                <a:uFillTx/>
                <a:latin typeface="IBM Plex Sans" panose="020B0503050203000203" pitchFamily="34" charset="77"/>
                <a:ea typeface="+mj-ea"/>
              </a:rPr>
              <a:t>Current list of checks</a:t>
            </a:r>
            <a:endParaRPr kumimoji="0" lang="en-US" sz="4536" b="1" i="0" u="none" strike="noStrike" kern="1200" cap="none" spc="0" normalizeH="0" baseline="0" noProof="0" dirty="0">
              <a:ln>
                <a:noFill/>
              </a:ln>
              <a:solidFill>
                <a:srgbClr val="FFFFFF"/>
              </a:solidFill>
              <a:effectLst/>
              <a:uLnTx/>
              <a:uFillTx/>
              <a:latin typeface="IBM Plex Sans" panose="020B0503050203000203" pitchFamily="34" charset="77"/>
              <a:ea typeface="+mj-ea"/>
            </a:endParaRPr>
          </a:p>
        </p:txBody>
      </p:sp>
      <p:graphicFrame>
        <p:nvGraphicFramePr>
          <p:cNvPr id="6" name="Diagram 5">
            <a:extLst>
              <a:ext uri="{FF2B5EF4-FFF2-40B4-BE49-F238E27FC236}">
                <a16:creationId xmlns:a16="http://schemas.microsoft.com/office/drawing/2014/main" id="{681A2F9B-6D6A-843F-5F85-D0C89A40CE23}"/>
              </a:ext>
            </a:extLst>
          </p:cNvPr>
          <p:cNvGraphicFramePr/>
          <p:nvPr>
            <p:extLst>
              <p:ext uri="{D42A27DB-BD31-4B8C-83A1-F6EECF244321}">
                <p14:modId xmlns:p14="http://schemas.microsoft.com/office/powerpoint/2010/main" val="9439613"/>
              </p:ext>
            </p:extLst>
          </p:nvPr>
        </p:nvGraphicFramePr>
        <p:xfrm>
          <a:off x="425892" y="848303"/>
          <a:ext cx="11340216" cy="55147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2761964"/>
      </p:ext>
    </p:extLst>
  </p:cSld>
  <p:clrMapOvr>
    <a:masterClrMapping/>
  </p:clrMapOvr>
</p:sld>
</file>

<file path=ppt/theme/theme1.xml><?xml version="1.0" encoding="utf-8"?>
<a:theme xmlns:a="http://schemas.openxmlformats.org/drawingml/2006/main" name="Redgate theme v2">
  <a:themeElements>
    <a:clrScheme name="Redgate PASS Summit">
      <a:dk1>
        <a:srgbClr val="222222"/>
      </a:dk1>
      <a:lt1>
        <a:srgbClr val="FFFFFF"/>
      </a:lt1>
      <a:dk2>
        <a:srgbClr val="CC0000"/>
      </a:dk2>
      <a:lt2>
        <a:srgbClr val="F2F2F2"/>
      </a:lt2>
      <a:accent1>
        <a:srgbClr val="CC0000"/>
      </a:accent1>
      <a:accent2>
        <a:srgbClr val="000000"/>
      </a:accent2>
      <a:accent3>
        <a:srgbClr val="767676"/>
      </a:accent3>
      <a:accent4>
        <a:srgbClr val="790000"/>
      </a:accent4>
      <a:accent5>
        <a:srgbClr val="1AAC1E"/>
      </a:accent5>
      <a:accent6>
        <a:srgbClr val="336DC1"/>
      </a:accent6>
      <a:hlink>
        <a:srgbClr val="336DC1"/>
      </a:hlink>
      <a:folHlink>
        <a:srgbClr val="2A5E9D"/>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b="0" i="0" dirty="0" err="1" smtClean="0">
            <a:latin typeface="IBM Plex Sans" panose="020B0503050203000203" pitchFamily="34" charset="77"/>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27435</TotalTime>
  <Words>1533</Words>
  <Application>Microsoft Office PowerPoint</Application>
  <PresentationFormat>Widescreen</PresentationFormat>
  <Paragraphs>183</Paragraphs>
  <Slides>12</Slides>
  <Notes>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Arial</vt:lpstr>
      <vt:lpstr>Roboto Regular</vt:lpstr>
      <vt:lpstr>Consolas</vt:lpstr>
      <vt:lpstr>Roboto Bold</vt:lpstr>
      <vt:lpstr>Calibri</vt:lpstr>
      <vt:lpstr>Roboto</vt:lpstr>
      <vt:lpstr>Calibri Light</vt:lpstr>
      <vt:lpstr>IBM Plex Sans</vt:lpstr>
      <vt:lpstr>IBM Plex Sans Medium</vt:lpstr>
      <vt:lpstr>IBM Plex Sans SemiBold</vt:lpstr>
      <vt:lpstr>Redgate theme v2</vt:lpstr>
      <vt:lpstr>13 Optimizer Statistic Problems you Didn’t Know you Had</vt:lpstr>
      <vt:lpstr>PowerPoint Presentation</vt:lpstr>
      <vt:lpstr>Agenda</vt:lpstr>
      <vt:lpstr>PowerPoint Presentation</vt:lpstr>
      <vt:lpstr>Demo</vt:lpstr>
      <vt:lpstr>Bonus – Wrong metadata order</vt:lpstr>
      <vt:lpstr>Bonus – If time allows</vt:lpstr>
      <vt:lpstr>PowerPoint Presentation</vt:lpstr>
      <vt:lpstr>PowerPoint Presentation</vt:lpstr>
      <vt:lpstr>PowerPoint Presentation</vt:lpstr>
      <vt:lpstr>PowerPoint Presentation</vt:lpstr>
      <vt:lpstr>Q&amp;A Don’t forget to fill out  the evaluation.</vt:lpstr>
    </vt:vector>
  </TitlesOfParts>
  <Manager/>
  <Company>RedGate Software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Tom Russell</dc:creator>
  <cp:keywords/>
  <dc:description/>
  <cp:lastModifiedBy>Fabiano Amorim</cp:lastModifiedBy>
  <cp:revision>1028</cp:revision>
  <cp:lastPrinted>2015-12-02T11:41:23Z</cp:lastPrinted>
  <dcterms:created xsi:type="dcterms:W3CDTF">2015-11-25T13:50:45Z</dcterms:created>
  <dcterms:modified xsi:type="dcterms:W3CDTF">2023-11-15T19:13:25Z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2023-10-25T12:23:00Z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e1b2f1a3-5452-4378-8c93-ecc3c955b0cf</vt:lpwstr>
  </property>
  <property fmtid="{D5CDD505-2E9C-101B-9397-08002B2CF9AE}" pid="7" name="MSIP_Label_defa4170-0d19-0005-0004-bc88714345d2_ActionId">
    <vt:lpwstr>033658b9-05f3-40af-b1e8-8018b048eceb</vt:lpwstr>
  </property>
  <property fmtid="{D5CDD505-2E9C-101B-9397-08002B2CF9AE}" pid="8" name="MSIP_Label_defa4170-0d19-0005-0004-bc88714345d2_ContentBits">
    <vt:lpwstr>0</vt:lpwstr>
  </property>
</Properties>
</file>